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4" r:id="rId7"/>
  </p:sldMasterIdLst>
  <p:notesMasterIdLst>
    <p:notesMasterId r:id="rId10"/>
  </p:notesMasterIdLst>
  <p:handoutMasterIdLst>
    <p:handoutMasterId r:id="rId11"/>
  </p:handoutMasterIdLst>
  <p:sldIdLst>
    <p:sldId id="1705" r:id="rId8"/>
    <p:sldId id="1706" r:id="rId9"/>
  </p:sldIdLst>
  <p:sldSz cx="12192000" cy="6858000"/>
  <p:notesSz cx="6858000" cy="48291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20FAAA-6F10-47F8-8623-F53B9DEAA68A}">
          <p14:sldIdLst>
            <p14:sldId id="1705"/>
            <p14:sldId id="17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Wickham" initials="AW" lastIdx="2" clrIdx="0">
    <p:extLst>
      <p:ext uri="{19B8F6BF-5375-455C-9EA6-DF929625EA0E}">
        <p15:presenceInfo xmlns:p15="http://schemas.microsoft.com/office/powerpoint/2012/main" userId="S::awickham@unicef.org::1a5bf80f-1fb9-491a-913d-1638c36350f1" providerId="AD"/>
      </p:ext>
    </p:extLst>
  </p:cmAuthor>
  <p:cmAuthor id="2" name="Sophie Chavanel" initials="" lastIdx="1" clrIdx="1"/>
  <p:cmAuthor id="3" name="Helen Belachew" initials="HB" lastIdx="5" clrIdx="2">
    <p:extLst>
      <p:ext uri="{19B8F6BF-5375-455C-9EA6-DF929625EA0E}">
        <p15:presenceInfo xmlns:p15="http://schemas.microsoft.com/office/powerpoint/2012/main" userId="S::hbelachew@unicef.org::02a1a9c7-d9e0-4623-80d8-33b7675ec6fc" providerId="AD"/>
      </p:ext>
    </p:extLst>
  </p:cmAuthor>
  <p:cmAuthor id="4" name="Arupa Shukla" initials="AS" lastIdx="1" clrIdx="3">
    <p:extLst>
      <p:ext uri="{19B8F6BF-5375-455C-9EA6-DF929625EA0E}">
        <p15:presenceInfo xmlns:p15="http://schemas.microsoft.com/office/powerpoint/2012/main" userId="S::arshukla@unicef.org::cfb75e75-9581-4d4a-9a98-8b40b8eaa51c" providerId="AD"/>
      </p:ext>
    </p:extLst>
  </p:cmAuthor>
  <p:cmAuthor id="5" name="Ananya Pandey" initials="AP" lastIdx="2" clrIdx="4">
    <p:extLst>
      <p:ext uri="{19B8F6BF-5375-455C-9EA6-DF929625EA0E}">
        <p15:presenceInfo xmlns:p15="http://schemas.microsoft.com/office/powerpoint/2012/main" userId="S::anpandey@unicef.org::87073900-2da7-48d5-873d-2ae4961b64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333"/>
    <a:srgbClr val="00AEEF"/>
    <a:srgbClr val="F39701"/>
    <a:srgbClr val="00B0F0"/>
    <a:srgbClr val="E2287F"/>
    <a:srgbClr val="8EC21E"/>
    <a:srgbClr val="ED7035"/>
    <a:srgbClr val="E33D39"/>
    <a:srgbClr val="6F397A"/>
    <a:srgbClr val="6EB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17" autoAdjust="0"/>
  </p:normalViewPr>
  <p:slideViewPr>
    <p:cSldViewPr snapToGrid="0">
      <p:cViewPr varScale="1">
        <p:scale>
          <a:sx n="71" d="100"/>
          <a:sy n="71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088AC-5C48-C944-A287-CD5FCF9078E6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5EBEA-6E96-A242-B693-29B085AA9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7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06CEA-1589-0546-8EC6-45257D1AAE4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2BC84-F534-2A4E-B5A9-32568D50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71303-3CF2-4A32-832C-FD3036F82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E3AB63-C09C-47D0-A1B8-192D396D3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E81ADD-E2F0-4AFA-8DC2-5B65B415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52F1-1699-43F9-80A5-436446F3D6BA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6C60BF-B31F-4123-ABF9-5C127328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C21FB8-B50A-4C57-9C2C-62A14844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5982-63B9-4BE6-A693-846BF75B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29DC8-A327-4077-909A-1DD83CB7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1ACD99-E451-4178-B070-146D53790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74051-76AB-4FC1-BC75-E6900529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52F1-1699-43F9-80A5-436446F3D6BA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7A3975-663B-4AD5-B219-370BE98D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BDB75B-7A95-4475-90C3-BE503E27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5982-63B9-4BE6-A693-846BF75B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6D3115-6A66-413F-B3B0-681700A4F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21BFA6-F6BA-4102-B0E1-B56384392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545D6B-F4E7-42E9-8639-7BFD1C1CD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52F1-1699-43F9-80A5-436446F3D6BA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79C590-BDBE-4664-8F35-D92E0A90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CE799E-12F8-4DFD-A638-EA036B21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5982-63B9-4BE6-A693-846BF75B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1A60D-BFA5-4951-8C04-B7D8BAA5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4E46F7-496A-47EF-82F7-A0590A51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35CC82-1271-4616-BBB9-612F0566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52F1-1699-43F9-80A5-436446F3D6BA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04B22-8D63-44F1-91E3-92A0058D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8A1B64-F8ED-4ADE-A5DF-D41DDD35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5982-63B9-4BE6-A693-846BF75B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4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8D1DF-55E4-4AAB-82E4-888E1DF5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9F56FA-AFC8-4D40-8397-4D667B8DE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CC7234-8E17-4F58-890D-1E527E6D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52F1-1699-43F9-80A5-436446F3D6BA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2BAEFC-B2EA-4899-9E37-F590A11E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C8D16A-2FAF-45D9-A542-5B41E670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5982-63B9-4BE6-A693-846BF75B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62850-9525-41DA-BF24-8CB04032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6FD89A-E153-427E-9D57-A79488D07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B2090C-A940-4791-8DB6-582D42418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AE39C3-F964-4DF4-A57A-2CEB94C0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52F1-1699-43F9-80A5-436446F3D6BA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89259E-041F-4AC4-8436-E33461A5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66E150-94BA-422C-8916-A8C72D16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5982-63B9-4BE6-A693-846BF75B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1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8C9F3-027C-41D2-BA60-03A08841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D462B7-29A1-4A16-B59A-AC6C26115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156B6F-8439-4BC7-8BE5-FEEB97129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DD661BE-2DCA-4C34-BD1B-871C7FD72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440110-4CA9-47A2-82D4-561789384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186B749-8FD0-4587-B3A8-A86B1FCB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52F1-1699-43F9-80A5-436446F3D6BA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1464CD-DBC1-485A-803E-F4DF6220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9014807-0B68-4E6F-8664-77CC1C4D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5982-63B9-4BE6-A693-846BF75B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5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985D8-3433-4E9B-92FA-E386C6D5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5FFB37-D57C-4029-A0EE-AEDDF438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52F1-1699-43F9-80A5-436446F3D6BA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20087D-1EC1-4F4E-B7AB-3E1CEA09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E38105-AD39-41CC-9252-6938B0D3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5982-63B9-4BE6-A693-846BF75B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1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885E08-F677-4F0E-868A-ADEAC1D0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52F1-1699-43F9-80A5-436446F3D6BA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2829D6-C898-4201-8F8A-19794DDF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A1B9A4-7A90-4778-88CE-3F251BBF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5982-63B9-4BE6-A693-846BF75B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5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D66C09-7570-457B-9EDD-FDC427F7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5AEE03-5AF6-46C5-BD49-26AB1A2FA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9DB072-12E9-4262-937C-17FAA606D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EAA908-D20C-4EE9-A86A-B12590F4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52F1-1699-43F9-80A5-436446F3D6BA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372ABE-093D-47A4-AA17-5D0B791D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5088CC-FF51-4109-B20A-FDF1E6BC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5982-63B9-4BE6-A693-846BF75B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B0C1E-631D-45B0-9DAE-D2999A25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A20411-D871-4078-B0D8-3F36A5994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F1B58F-BC33-42B5-AD2A-465AEED0A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5C316E-D5D5-495D-964C-90AA35E9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52F1-1699-43F9-80A5-436446F3D6BA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A115DB-A002-4A07-ACF5-2C35A576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A42D44-4F2C-4979-B232-2683A998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5982-63B9-4BE6-A693-846BF75B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1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A31EACF-A519-4AE6-98D1-04E5A62A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5978F4-8E5F-4865-8F55-EB84FDA5A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C8DA70-9DA7-46A3-AE64-73328AF1F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52F1-1699-43F9-80A5-436446F3D6BA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CDA13B-A36C-49CB-85D7-63A602D40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6AD4B-A412-4A0A-8E70-EA76A78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5982-63B9-4BE6-A693-846BF75B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3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310328E-6CCC-4509-BC2B-3BEF51E05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8" y="178322"/>
            <a:ext cx="4600263" cy="2245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CE72C4-6D3D-48BF-B71B-E8507056F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7" t="26625" r="37261" b="14760"/>
          <a:stretch/>
        </p:blipFill>
        <p:spPr>
          <a:xfrm>
            <a:off x="3131202" y="2765957"/>
            <a:ext cx="2482267" cy="1967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7909F5-2335-47E0-953D-C7BEE1D6E685}"/>
              </a:ext>
            </a:extLst>
          </p:cNvPr>
          <p:cNvSpPr txBox="1"/>
          <p:nvPr/>
        </p:nvSpPr>
        <p:spPr>
          <a:xfrm>
            <a:off x="3299891" y="4012402"/>
            <a:ext cx="231357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 BOOK &amp; AUDIOBOOK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A49F18-E3F8-499B-B68A-90DDFD79B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21" t="14265" r="42831" b="6074"/>
          <a:stretch/>
        </p:blipFill>
        <p:spPr>
          <a:xfrm>
            <a:off x="3181156" y="4645468"/>
            <a:ext cx="1489656" cy="1489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BFF065A-9C46-4F4E-B185-50865E57AB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680" t="10452" r="34573" b="11582"/>
          <a:stretch/>
        </p:blipFill>
        <p:spPr>
          <a:xfrm>
            <a:off x="4674756" y="4388981"/>
            <a:ext cx="1306475" cy="1626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8687309-54F9-4DE4-886A-1B63536FA6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13" t="18715" r="26423" b="11370"/>
          <a:stretch/>
        </p:blipFill>
        <p:spPr>
          <a:xfrm>
            <a:off x="3980129" y="5563764"/>
            <a:ext cx="1673491" cy="12813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EC03DD2-11E3-4A46-B9BB-9EEAD2366D3B}"/>
              </a:ext>
            </a:extLst>
          </p:cNvPr>
          <p:cNvSpPr txBox="1"/>
          <p:nvPr/>
        </p:nvSpPr>
        <p:spPr>
          <a:xfrm>
            <a:off x="3770281" y="5563764"/>
            <a:ext cx="1950627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COMIC BOOKS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E58B8A7-7BEB-4F90-9CDE-599A255D2D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250" t="18850" r="36384" b="6349"/>
          <a:stretch/>
        </p:blipFill>
        <p:spPr>
          <a:xfrm>
            <a:off x="8460425" y="348980"/>
            <a:ext cx="1497352" cy="1946546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D323672-9CD2-48D3-8D74-70FCA75A59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697" t="17262" r="36942" b="7936"/>
          <a:stretch/>
        </p:blipFill>
        <p:spPr>
          <a:xfrm>
            <a:off x="10958815" y="340815"/>
            <a:ext cx="1357074" cy="1906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B513F2E-5173-4BAB-82E7-622D125CBE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9286" y="182634"/>
            <a:ext cx="3286518" cy="24658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0DF44B4-32EB-4CC3-80C1-10D73B88986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268" t="16968" r="38374" b="10831"/>
          <a:stretch/>
        </p:blipFill>
        <p:spPr>
          <a:xfrm>
            <a:off x="6113787" y="4107734"/>
            <a:ext cx="1787120" cy="25595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17AACDA-2978-45F1-B6D7-A22D3D859671}"/>
              </a:ext>
            </a:extLst>
          </p:cNvPr>
          <p:cNvSpPr txBox="1"/>
          <p:nvPr/>
        </p:nvSpPr>
        <p:spPr>
          <a:xfrm>
            <a:off x="6132253" y="6282441"/>
            <a:ext cx="1621563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S&amp;D BOOKLET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CF60FCE-B7A9-4613-A3CB-E3536F170ED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100" t="10759" r="54244" b="64987"/>
          <a:stretch/>
        </p:blipFill>
        <p:spPr>
          <a:xfrm>
            <a:off x="7889398" y="5047809"/>
            <a:ext cx="4246787" cy="21735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0DB48DA-9606-4EC1-8527-225C50B4A6E5}"/>
              </a:ext>
            </a:extLst>
          </p:cNvPr>
          <p:cNvSpPr txBox="1"/>
          <p:nvPr/>
        </p:nvSpPr>
        <p:spPr>
          <a:xfrm>
            <a:off x="9090841" y="6488668"/>
            <a:ext cx="179019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S&amp;D FILMs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2EE9CE4-57DE-4FA4-B536-AE2C1A886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4797" y="2201017"/>
            <a:ext cx="3973877" cy="29815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1EC92BB-7C9F-422A-9C62-442D639700F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671" t="12603"/>
          <a:stretch/>
        </p:blipFill>
        <p:spPr>
          <a:xfrm>
            <a:off x="9258878" y="3511978"/>
            <a:ext cx="2575504" cy="18491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2142238-C405-48EF-836F-1C3C17D2CCB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9917" t="28593" r="39500" b="16741"/>
          <a:stretch/>
        </p:blipFill>
        <p:spPr>
          <a:xfrm>
            <a:off x="5745315" y="2445094"/>
            <a:ext cx="2482267" cy="18808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445091E-F108-453F-A406-A6A9CDDD1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576" t="11166" r="6394" b="27192"/>
          <a:stretch/>
        </p:blipFill>
        <p:spPr>
          <a:xfrm>
            <a:off x="6524556" y="11282"/>
            <a:ext cx="2874342" cy="14931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1C06B7B-3B64-4595-A6C1-24A3444282D8}"/>
              </a:ext>
            </a:extLst>
          </p:cNvPr>
          <p:cNvSpPr txBox="1"/>
          <p:nvPr/>
        </p:nvSpPr>
        <p:spPr>
          <a:xfrm>
            <a:off x="6694220" y="24434"/>
            <a:ext cx="251580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PSYCHOLOGICAL TIPS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989AD92-87C8-406E-8B8A-40557C97594F}"/>
              </a:ext>
            </a:extLst>
          </p:cNvPr>
          <p:cNvSpPr txBox="1"/>
          <p:nvPr/>
        </p:nvSpPr>
        <p:spPr>
          <a:xfrm>
            <a:off x="6068306" y="3363339"/>
            <a:ext cx="194338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PSS MANUAL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3C7AF5A-4F88-49EF-A010-CDD4EFCDFD8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7467" t="18925" r="43337" b="14612"/>
          <a:stretch/>
        </p:blipFill>
        <p:spPr>
          <a:xfrm>
            <a:off x="99398" y="2573912"/>
            <a:ext cx="3057269" cy="3914756"/>
          </a:xfrm>
          <a:prstGeom prst="rect">
            <a:avLst/>
          </a:prstGeom>
        </p:spPr>
      </p:pic>
      <p:pic>
        <p:nvPicPr>
          <p:cNvPr id="33" name="Content Placeholder 3">
            <a:extLst>
              <a:ext uri="{FF2B5EF4-FFF2-40B4-BE49-F238E27FC236}">
                <a16:creationId xmlns:a16="http://schemas.microsoft.com/office/drawing/2014/main" xmlns="" id="{6293336C-4B88-4F81-8FD7-C795E58778D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8626" t="41496" r="29550" b="17442"/>
          <a:stretch/>
        </p:blipFill>
        <p:spPr>
          <a:xfrm>
            <a:off x="4569286" y="1344496"/>
            <a:ext cx="1784650" cy="1064034"/>
          </a:xfrm>
          <a:prstGeom prst="rect">
            <a:avLst/>
          </a:prstGeom>
        </p:spPr>
      </p:pic>
      <p:pic>
        <p:nvPicPr>
          <p:cNvPr id="34" name="Picture 3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1677A955-EBB4-454F-91F2-8CF144918FF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1138" t="17659" r="36496" b="5556"/>
          <a:stretch/>
        </p:blipFill>
        <p:spPr>
          <a:xfrm>
            <a:off x="9779776" y="332211"/>
            <a:ext cx="1435359" cy="191544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4A2ADC-C88F-4D6C-9DE5-2935B4A6EA30}"/>
              </a:ext>
            </a:extLst>
          </p:cNvPr>
          <p:cNvSpPr txBox="1"/>
          <p:nvPr/>
        </p:nvSpPr>
        <p:spPr>
          <a:xfrm>
            <a:off x="9628699" y="1483376"/>
            <a:ext cx="192104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ADOLESCENT TOOLKIT</a:t>
            </a:r>
          </a:p>
        </p:txBody>
      </p:sp>
    </p:spTree>
    <p:extLst>
      <p:ext uri="{BB962C8B-B14F-4D97-AF65-F5344CB8AC3E}">
        <p14:creationId xmlns:p14="http://schemas.microsoft.com/office/powerpoint/2010/main" val="70289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76B561A5-158C-4141-A7B9-F15958D3D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6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7D13D-4A0D-45F0-A10D-962946A23E84}"/>
              </a:ext>
            </a:extLst>
          </p:cNvPr>
          <p:cNvSpPr txBox="1">
            <a:spLocks/>
          </p:cNvSpPr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dirty="0"/>
              <a:t>C4D- Child Protection COVID Sensitive Programming</a:t>
            </a:r>
            <a:r>
              <a:rPr lang="en-US" sz="2800" b="1" dirty="0"/>
              <a:t> 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2959E4-07C5-4E50-AE6C-35D3F050553B}"/>
              </a:ext>
            </a:extLst>
          </p:cNvPr>
          <p:cNvSpPr txBox="1">
            <a:spLocks/>
          </p:cNvSpPr>
          <p:nvPr/>
        </p:nvSpPr>
        <p:spPr>
          <a:xfrm>
            <a:off x="552449" y="3741956"/>
            <a:ext cx="5105401" cy="26307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/>
              <a:t>-Recognise </a:t>
            </a:r>
            <a:r>
              <a:rPr lang="en-US" sz="2200" dirty="0"/>
              <a:t>violence against women and children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/>
              <a:t>-Need</a:t>
            </a:r>
            <a:r>
              <a:rPr lang="en-US" sz="2200" dirty="0"/>
              <a:t> for Mental health and Psycho-Social Support and stigma prevention package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/>
              <a:t>-Reach &amp; Engage </a:t>
            </a:r>
            <a:r>
              <a:rPr lang="en-US" sz="2200" dirty="0"/>
              <a:t>Adolescent and youths with messages on hand washing, social distancing, myths- misconception, stigma and psychosocial counselling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/>
              <a:t>-Parental guidance and advisory </a:t>
            </a:r>
            <a:r>
              <a:rPr lang="en-US" sz="2200" dirty="0"/>
              <a:t>on staying safe online and following internet hygiene during COVID-19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/>
              <a:t>-Refer</a:t>
            </a:r>
            <a:r>
              <a:rPr lang="en-US" sz="2200" dirty="0"/>
              <a:t> to CHILDLINE 1098/1091 helpline services including counselling </a:t>
            </a:r>
          </a:p>
        </p:txBody>
      </p:sp>
    </p:spTree>
    <p:extLst>
      <p:ext uri="{BB962C8B-B14F-4D97-AF65-F5344CB8AC3E}">
        <p14:creationId xmlns:p14="http://schemas.microsoft.com/office/powerpoint/2010/main" val="1791801201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AF6C4BA2CAA36847A0510BE8132F8765" ma:contentTypeVersion="58" ma:contentTypeDescription="" ma:contentTypeScope="" ma:versionID="017cc73b331849136d7c439756d04860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18f7b06a-aae8-41d0-9625-1c8050524365" xmlns:ns5="http://schemas.microsoft.com/sharepoint/v4" xmlns:ns6="a5406bde-3961-4a76-9757-b150445af8a3" targetNamespace="http://schemas.microsoft.com/office/2006/metadata/properties" ma:root="true" ma:fieldsID="28626838e63dd839c2a6c765d54db3e5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18f7b06a-aae8-41d0-9625-1c8050524365"/>
    <xsd:import namespace="http://schemas.microsoft.com/sharepoint/v4"/>
    <xsd:import namespace="a5406bde-3961-4a76-9757-b150445af8a3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_dlc_DocId" minOccurs="0"/>
                <xsd:element ref="ns4:_dlc_DocIdUrl" minOccurs="0"/>
                <xsd:element ref="ns4:_dlc_DocIdPersistId" minOccurs="0"/>
                <xsd:element ref="ns5:IconOverlay" minOccurs="0"/>
                <xsd:element ref="ns1:_vti_ItemDeclaredRecord" minOccurs="0"/>
                <xsd:element ref="ns1:_vti_ItemHoldRecordStatus" minOccurs="0"/>
                <xsd:element ref="ns4:TaxKeywordTaxHTField" minOccurs="0"/>
                <xsd:element ref="ns6:MediaServiceMetadata" minOccurs="0"/>
                <xsd:element ref="ns6:MediaServiceFastMetadata" minOccurs="0"/>
                <xsd:element ref="ns6:MediaServiceAutoKeyPoints" minOccurs="0"/>
                <xsd:element ref="ns6:MediaServiceKeyPoints" minOccurs="0"/>
                <xsd:element ref="ns6:AY_x0020_topic" minOccurs="0"/>
                <xsd:element ref="ns6:MediaServiceDateTaken" minOccurs="0"/>
                <xsd:element ref="ns6:Year" minOccurs="0"/>
                <xsd:element ref="ns6:Webinar_x0020__x0023_" minOccurs="0"/>
                <xsd:element ref="ns6:MediaServiceAutoTags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30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31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readOnly="false" ma:default="1033;#Programme Division-456D|b599cc08-53d0-4ecf-afce-40bdcdf910e2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fd47de70-5780-41a1-80d7-cc5daa568426}" ma:internalName="TaxCatchAllLabel" ma:readOnly="true" ma:showField="CatchAllDataLabel" ma:web="18f7b06a-aae8-41d0-9625-1c8050524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fd47de70-5780-41a1-80d7-cc5daa568426}" ma:internalName="TaxCatchAll" ma:showField="CatchAllData" ma:web="18f7b06a-aae8-41d0-9625-1c8050524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7b06a-aae8-41d0-9625-1c8050524365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32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4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06bde-3961-4a76-9757-b150445af8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Y_x0020_topic" ma:index="38" nillable="true" ma:displayName="AY topic" ma:format="Dropdown" ma:internalName="AY_x0020_topic">
      <xsd:simpleType>
        <xsd:restriction base="dms:Choice">
          <xsd:enumeration value="Climate change"/>
          <xsd:enumeration value="Risk reduction"/>
          <xsd:enumeration value="Advocacy"/>
          <xsd:enumeration value="Voice and influence"/>
          <xsd:enumeration value="C4D"/>
          <xsd:enumeration value="Survey"/>
          <xsd:enumeration value="Disability"/>
        </xsd:restriction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Year" ma:index="40" nillable="true" ma:displayName="Year" ma:format="Dropdown" ma:internalName="Year">
      <xsd:simpleType>
        <xsd:restriction base="dms:Choice">
          <xsd:enumeration value="2020"/>
          <xsd:enumeration value="2019"/>
          <xsd:enumeration value="2018"/>
          <xsd:enumeration value="2017"/>
          <xsd:enumeration value="2016"/>
          <xsd:enumeration value="2015"/>
        </xsd:restriction>
      </xsd:simpleType>
    </xsd:element>
    <xsd:element name="Webinar_x0020__x0023_" ma:index="41" nillable="true" ma:displayName="Webinar #" ma:decimals="0" ma:internalName="Webinar_x0020__x0023_">
      <xsd:simpleType>
        <xsd:restriction base="dms:Number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inar_x0020__x0023_ xmlns="a5406bde-3961-4a76-9757-b150445af8a3">14</Webinar_x0020__x0023_>
    <TaxCatchAll xmlns="ca283e0b-db31-4043-a2ef-b80661bf084a"/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Programme Division-456D</TermName>
          <TermId xmlns="http://schemas.microsoft.com/office/infopath/2007/PartnerControls">b599cc08-53d0-4ecf-afce-40bdcdf910e2</TermId>
        </TermInfo>
      </Terms>
    </ga975397408f43e4b84ec8e5a598e523>
    <k8c968e8c72a4eda96b7e8fdbe192be2 xmlns="ca283e0b-db31-4043-a2ef-b80661bf084a">
      <Terms xmlns="http://schemas.microsoft.com/office/infopath/2007/PartnerControls"/>
    </k8c968e8c72a4eda96b7e8fdbe192be2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/>
    </h6a71f3e574e4344bc34f3fc9dd20054>
    <Year xmlns="a5406bde-3961-4a76-9757-b150445af8a3" xsi:nil="true"/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TaxKeywordTaxHTField xmlns="18f7b06a-aae8-41d0-9625-1c8050524365">
      <Terms xmlns="http://schemas.microsoft.com/office/infopath/2007/PartnerControls"/>
    </TaxKeywordTaxHTField>
    <AY_x0020_topic xmlns="a5406bde-3961-4a76-9757-b150445af8a3" xsi:nil="true"/>
    <WrittenBy xmlns="ca283e0b-db31-4043-a2ef-b80661bf084a">
      <UserInfo>
        <DisplayName/>
        <AccountId xsi:nil="true"/>
        <AccountType/>
      </UserInfo>
    </WrittenBy>
    <_dlc_DocId xmlns="18f7b06a-aae8-41d0-9625-1c8050524365">CPDADAP-1633933237-266142</_dlc_DocId>
    <_dlc_DocIdUrl xmlns="18f7b06a-aae8-41d0-9625-1c8050524365">
      <Url>https://unicef.sharepoint.com/sites/PD-ADAP/_layouts/15/DocIdRedir.aspx?ID=CPDADAP-1633933237-266142</Url>
      <Description>CPDADAP-1633933237-266142</Description>
    </_dlc_DocIdUrl>
  </documentManagement>
</p:properties>
</file>

<file path=customXml/itemProps1.xml><?xml version="1.0" encoding="utf-8"?>
<ds:datastoreItem xmlns:ds="http://schemas.openxmlformats.org/officeDocument/2006/customXml" ds:itemID="{29756469-36C7-43B6-8043-8D79083255E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8BB2607-92C0-4480-B8BE-B2FD77CE7A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283e0b-db31-4043-a2ef-b80661bf084a"/>
    <ds:schemaRef ds:uri="http://schemas.microsoft.com/sharepoint.v3"/>
    <ds:schemaRef ds:uri="18f7b06a-aae8-41d0-9625-1c8050524365"/>
    <ds:schemaRef ds:uri="http://schemas.microsoft.com/sharepoint/v4"/>
    <ds:schemaRef ds:uri="a5406bde-3961-4a76-9757-b150445af8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39B44A-BD19-4AB2-9BF5-9AE4351AA7B4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3EF88BAC-C164-41DB-8288-5F77CF3AC44A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14A070D-3A16-403D-A0E5-E511EC035189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ABBCA50D-BF0F-4F69-A486-8D0EC975282A}">
  <ds:schemaRefs>
    <ds:schemaRef ds:uri="a5406bde-3961-4a76-9757-b150445af8a3"/>
    <ds:schemaRef ds:uri="http://schemas.microsoft.com/sharepoint/v3"/>
    <ds:schemaRef ds:uri="http://schemas.microsoft.com/sharepoint/v4"/>
    <ds:schemaRef ds:uri="http://purl.org/dc/terms/"/>
    <ds:schemaRef ds:uri="ca283e0b-db31-4043-a2ef-b80661bf08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18f7b06a-aae8-41d0-9625-1c8050524365"/>
    <ds:schemaRef ds:uri="http://schemas.microsoft.com/sharepoint.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5_Office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Arupa Shukla</dc:creator>
  <cp:lastModifiedBy>Bear</cp:lastModifiedBy>
  <cp:revision>2</cp:revision>
  <dcterms:created xsi:type="dcterms:W3CDTF">2020-05-07T06:12:11Z</dcterms:created>
  <dcterms:modified xsi:type="dcterms:W3CDTF">2020-07-14T13:48:23Z</dcterms:modified>
</cp:coreProperties>
</file>