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333" r:id="rId4"/>
    <p:sldId id="338" r:id="rId5"/>
    <p:sldId id="335" r:id="rId6"/>
    <p:sldId id="337" r:id="rId7"/>
    <p:sldId id="339" r:id="rId8"/>
    <p:sldId id="289" r:id="rId9"/>
    <p:sldId id="315"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53047" autoAdjust="0"/>
  </p:normalViewPr>
  <p:slideViewPr>
    <p:cSldViewPr snapToGrid="0">
      <p:cViewPr varScale="1">
        <p:scale>
          <a:sx n="50" d="100"/>
          <a:sy n="50" d="100"/>
        </p:scale>
        <p:origin x="1248" y="66"/>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svg"/><Relationship Id="rId1" Type="http://schemas.openxmlformats.org/officeDocument/2006/relationships/image" Target="../media/image8.png"/><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2F4953C-C689-440B-A256-9C40025F028E}"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pt>
    <dgm:pt modelId="{87270B63-E737-4B0D-9DC3-EB4D2C89D3B4}">
      <dgm:prSet phldrT="[Text]" custT="1"/>
      <dgm:spPr/>
      <dgm:t>
        <a:bodyPr/>
        <a:lstStyle/>
        <a:p>
          <a:pPr>
            <a:lnSpc>
              <a:spcPct val="100000"/>
            </a:lnSpc>
          </a:pPr>
          <a:r>
            <a:rPr lang="en-IN" sz="4000" b="1" dirty="0" err="1" smtClean="0">
              <a:latin typeface="Kruti Dev 010" pitchFamily="2" charset="0"/>
            </a:rPr>
            <a:t>ykirk@vdsys</a:t>
          </a:r>
          <a:r>
            <a:rPr lang="en-IN" sz="4000" b="1" dirty="0" smtClean="0">
              <a:latin typeface="Kruti Dev 010" pitchFamily="2" charset="0"/>
            </a:rPr>
            <a:t> </a:t>
          </a:r>
          <a:r>
            <a:rPr lang="en-IN" sz="4000" b="1" dirty="0" err="1" smtClean="0">
              <a:latin typeface="Kruti Dev 010" pitchFamily="2" charset="0"/>
            </a:rPr>
            <a:t>cPps</a:t>
          </a:r>
          <a:endParaRPr lang="en-US" sz="4000" b="1" dirty="0">
            <a:latin typeface="Kruti Dev 010" pitchFamily="2" charset="0"/>
          </a:endParaRPr>
        </a:p>
      </dgm:t>
    </dgm:pt>
    <dgm:pt modelId="{E1A5562E-B918-436B-A4C6-F661F15162D7}" type="parTrans" cxnId="{7293192F-5477-4A3F-B2A1-20686337A954}">
      <dgm:prSet/>
      <dgm:spPr/>
      <dgm:t>
        <a:bodyPr/>
        <a:lstStyle/>
        <a:p>
          <a:endParaRPr lang="en-US"/>
        </a:p>
      </dgm:t>
    </dgm:pt>
    <dgm:pt modelId="{45E58EB5-AC6D-4DB6-896D-773B0F9797A8}" type="sibTrans" cxnId="{7293192F-5477-4A3F-B2A1-20686337A954}">
      <dgm:prSet/>
      <dgm:spPr/>
      <dgm:t>
        <a:bodyPr/>
        <a:lstStyle/>
        <a:p>
          <a:endParaRPr lang="en-US"/>
        </a:p>
      </dgm:t>
    </dgm:pt>
    <dgm:pt modelId="{02F5A249-815D-4975-B2D3-6438C8843820}">
      <dgm:prSet phldrT="[Text]" custT="1"/>
      <dgm:spPr/>
      <dgm:t>
        <a:bodyPr/>
        <a:lstStyle/>
        <a:p>
          <a:pPr>
            <a:lnSpc>
              <a:spcPct val="100000"/>
            </a:lnSpc>
          </a:pPr>
          <a:r>
            <a:rPr lang="en-IN" sz="4000" b="1" dirty="0" err="1" smtClean="0">
              <a:latin typeface="Kruti Dev 010" pitchFamily="2" charset="0"/>
            </a:rPr>
            <a:t>çoklh</a:t>
          </a:r>
          <a:r>
            <a:rPr lang="en-IN" sz="4000" b="1" dirty="0" smtClean="0">
              <a:latin typeface="Kruti Dev 010" pitchFamily="2" charset="0"/>
            </a:rPr>
            <a:t> </a:t>
          </a:r>
          <a:r>
            <a:rPr lang="en-IN" sz="4000" b="1" dirty="0" err="1" smtClean="0">
              <a:latin typeface="Kruti Dev 010" pitchFamily="2" charset="0"/>
            </a:rPr>
            <a:t>ladV</a:t>
          </a:r>
          <a:r>
            <a:rPr lang="en-IN" sz="4000" b="1" dirty="0" smtClean="0">
              <a:latin typeface="Kruti Dev 010" pitchFamily="2" charset="0"/>
            </a:rPr>
            <a:t> dh </a:t>
          </a:r>
          <a:r>
            <a:rPr lang="en-IN" sz="4000" b="1" dirty="0" err="1" smtClean="0">
              <a:latin typeface="Kruti Dev 010" pitchFamily="2" charset="0"/>
            </a:rPr>
            <a:t>yM+kbZ</a:t>
          </a:r>
          <a:r>
            <a:rPr lang="en-IN" sz="4000" b="1" dirty="0" smtClean="0">
              <a:latin typeface="Kruti Dev 010" pitchFamily="2" charset="0"/>
            </a:rPr>
            <a:t> </a:t>
          </a:r>
          <a:endParaRPr lang="en-US" sz="4000" b="1" dirty="0">
            <a:latin typeface="Kruti Dev 010" pitchFamily="2" charset="0"/>
          </a:endParaRPr>
        </a:p>
      </dgm:t>
    </dgm:pt>
    <dgm:pt modelId="{5775B684-BA87-4233-AF40-57FBB880FA68}" type="parTrans" cxnId="{32EFFE64-2D60-4684-BFC2-D03DF416C66F}">
      <dgm:prSet/>
      <dgm:spPr/>
      <dgm:t>
        <a:bodyPr/>
        <a:lstStyle/>
        <a:p>
          <a:endParaRPr lang="en-US"/>
        </a:p>
      </dgm:t>
    </dgm:pt>
    <dgm:pt modelId="{EAE11EEA-7485-40CE-AE10-0765117E8F11}" type="sibTrans" cxnId="{32EFFE64-2D60-4684-BFC2-D03DF416C66F}">
      <dgm:prSet/>
      <dgm:spPr/>
      <dgm:t>
        <a:bodyPr/>
        <a:lstStyle/>
        <a:p>
          <a:endParaRPr lang="en-US"/>
        </a:p>
      </dgm:t>
    </dgm:pt>
    <dgm:pt modelId="{2E02B9DC-CB32-49D6-BA72-D09A46EF888D}">
      <dgm:prSet phldrT="[Text]" custT="1"/>
      <dgm:spPr/>
      <dgm:t>
        <a:bodyPr/>
        <a:lstStyle/>
        <a:p>
          <a:pPr>
            <a:lnSpc>
              <a:spcPct val="100000"/>
            </a:lnSpc>
          </a:pPr>
          <a:r>
            <a:rPr lang="es-ES" sz="4000" b="1" dirty="0" err="1" smtClean="0">
              <a:latin typeface="Kruti Dev 010" pitchFamily="2" charset="0"/>
            </a:rPr>
            <a:t>cky</a:t>
          </a:r>
          <a:r>
            <a:rPr lang="es-ES" sz="4000" b="1" dirty="0" smtClean="0">
              <a:latin typeface="Kruti Dev 010" pitchFamily="2" charset="0"/>
            </a:rPr>
            <a:t> Je] </a:t>
          </a:r>
          <a:r>
            <a:rPr lang="es-ES" sz="4000" b="1" dirty="0" err="1" smtClean="0">
              <a:latin typeface="Kruti Dev 010" pitchFamily="2" charset="0"/>
            </a:rPr>
            <a:t>rLdjh</a:t>
          </a:r>
          <a:r>
            <a:rPr lang="es-ES" sz="4000" b="1" dirty="0" smtClean="0">
              <a:latin typeface="Kruti Dev 010" pitchFamily="2" charset="0"/>
            </a:rPr>
            <a:t>] de </a:t>
          </a:r>
          <a:r>
            <a:rPr lang="es-ES" sz="4000" b="1" dirty="0" err="1" smtClean="0">
              <a:latin typeface="Kruti Dev 010" pitchFamily="2" charset="0"/>
            </a:rPr>
            <a:t>mez</a:t>
          </a:r>
          <a:r>
            <a:rPr lang="es-ES" sz="4000" b="1" dirty="0" smtClean="0">
              <a:latin typeface="Kruti Dev 010" pitchFamily="2" charset="0"/>
            </a:rPr>
            <a:t> esa '</a:t>
          </a:r>
          <a:r>
            <a:rPr lang="es-ES" sz="4000" b="1" dirty="0" err="1" smtClean="0">
              <a:latin typeface="Kruti Dev 010" pitchFamily="2" charset="0"/>
            </a:rPr>
            <a:t>kknh</a:t>
          </a:r>
          <a:endParaRPr lang="en-US" sz="4000" b="1" dirty="0">
            <a:latin typeface="Kruti Dev 010" pitchFamily="2" charset="0"/>
          </a:endParaRPr>
        </a:p>
      </dgm:t>
    </dgm:pt>
    <dgm:pt modelId="{CF71A468-DAD5-4C2C-8D8A-7C10B08E599A}" type="parTrans" cxnId="{182A965E-ED98-4511-A99C-4AF4B147574B}">
      <dgm:prSet/>
      <dgm:spPr/>
      <dgm:t>
        <a:bodyPr/>
        <a:lstStyle/>
        <a:p>
          <a:endParaRPr lang="en-US"/>
        </a:p>
      </dgm:t>
    </dgm:pt>
    <dgm:pt modelId="{5A91DC60-D826-4AC0-9CCE-8F7CAF4FDD13}" type="sibTrans" cxnId="{182A965E-ED98-4511-A99C-4AF4B147574B}">
      <dgm:prSet/>
      <dgm:spPr/>
      <dgm:t>
        <a:bodyPr/>
        <a:lstStyle/>
        <a:p>
          <a:endParaRPr lang="en-US"/>
        </a:p>
      </dgm:t>
    </dgm:pt>
    <dgm:pt modelId="{55D1F8F7-6CF0-4069-90B4-6D93313ABCF1}" type="pres">
      <dgm:prSet presAssocID="{82F4953C-C689-440B-A256-9C40025F028E}" presName="root" presStyleCnt="0">
        <dgm:presLayoutVars>
          <dgm:dir/>
          <dgm:resizeHandles val="exact"/>
        </dgm:presLayoutVars>
      </dgm:prSet>
      <dgm:spPr/>
    </dgm:pt>
    <dgm:pt modelId="{E7189645-EEAE-4C69-B0F0-04EF44FFF486}" type="pres">
      <dgm:prSet presAssocID="{87270B63-E737-4B0D-9DC3-EB4D2C89D3B4}" presName="compNode" presStyleCnt="0"/>
      <dgm:spPr/>
    </dgm:pt>
    <dgm:pt modelId="{C30505EB-1533-43B4-BA1D-DE37C9C9A318}" type="pres">
      <dgm:prSet presAssocID="{87270B63-E737-4B0D-9DC3-EB4D2C89D3B4}" presName="bgRect" presStyleLbl="bgShp" presStyleIdx="0" presStyleCnt="3"/>
      <dgm:spPr/>
    </dgm:pt>
    <dgm:pt modelId="{E6D260BC-2EEC-4F86-B1F9-CF05B2289FF6}" type="pres">
      <dgm:prSet presAssocID="{87270B63-E737-4B0D-9DC3-EB4D2C89D3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Children"/>
        </a:ext>
      </dgm:extLst>
    </dgm:pt>
    <dgm:pt modelId="{38C8BCDC-4C63-49B9-975E-34A1B714ECA5}" type="pres">
      <dgm:prSet presAssocID="{87270B63-E737-4B0D-9DC3-EB4D2C89D3B4}" presName="spaceRect" presStyleCnt="0"/>
      <dgm:spPr/>
    </dgm:pt>
    <dgm:pt modelId="{137E9D20-22BE-4178-B33A-DF19814DC41F}" type="pres">
      <dgm:prSet presAssocID="{87270B63-E737-4B0D-9DC3-EB4D2C89D3B4}" presName="parTx" presStyleLbl="revTx" presStyleIdx="0" presStyleCnt="3" custScaleX="110508">
        <dgm:presLayoutVars>
          <dgm:chMax val="0"/>
          <dgm:chPref val="0"/>
        </dgm:presLayoutVars>
      </dgm:prSet>
      <dgm:spPr/>
      <dgm:t>
        <a:bodyPr/>
        <a:lstStyle/>
        <a:p>
          <a:endParaRPr lang="en-IN"/>
        </a:p>
      </dgm:t>
    </dgm:pt>
    <dgm:pt modelId="{2C9D1B13-DA87-41AC-80EF-5A23124D4EFD}" type="pres">
      <dgm:prSet presAssocID="{45E58EB5-AC6D-4DB6-896D-773B0F9797A8}" presName="sibTrans" presStyleCnt="0"/>
      <dgm:spPr/>
    </dgm:pt>
    <dgm:pt modelId="{DF61EFFE-D293-4FF4-8AD6-508EFBD71A1E}" type="pres">
      <dgm:prSet presAssocID="{02F5A249-815D-4975-B2D3-6438C8843820}" presName="compNode" presStyleCnt="0"/>
      <dgm:spPr/>
    </dgm:pt>
    <dgm:pt modelId="{C4675BB5-F8CD-48A1-B580-79BD4FE56883}" type="pres">
      <dgm:prSet presAssocID="{02F5A249-815D-4975-B2D3-6438C8843820}" presName="bgRect" presStyleLbl="bgShp" presStyleIdx="1" presStyleCnt="3"/>
      <dgm:spPr/>
    </dgm:pt>
    <dgm:pt modelId="{57989959-602E-42D5-90D9-91EAE510FC36}" type="pres">
      <dgm:prSet presAssocID="{02F5A249-815D-4975-B2D3-6438C884382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Transfer"/>
        </a:ext>
      </dgm:extLst>
    </dgm:pt>
    <dgm:pt modelId="{20309416-E531-4D61-A612-2816686ACD2F}" type="pres">
      <dgm:prSet presAssocID="{02F5A249-815D-4975-B2D3-6438C8843820}" presName="spaceRect" presStyleCnt="0"/>
      <dgm:spPr/>
    </dgm:pt>
    <dgm:pt modelId="{D8CF8EC0-6B93-4869-A65A-254E6B9138CD}" type="pres">
      <dgm:prSet presAssocID="{02F5A249-815D-4975-B2D3-6438C8843820}" presName="parTx" presStyleLbl="revTx" presStyleIdx="1" presStyleCnt="3">
        <dgm:presLayoutVars>
          <dgm:chMax val="0"/>
          <dgm:chPref val="0"/>
        </dgm:presLayoutVars>
      </dgm:prSet>
      <dgm:spPr/>
      <dgm:t>
        <a:bodyPr/>
        <a:lstStyle/>
        <a:p>
          <a:endParaRPr lang="en-IN"/>
        </a:p>
      </dgm:t>
    </dgm:pt>
    <dgm:pt modelId="{91340BF0-EE4A-456D-8D6E-E8FF47266FDB}" type="pres">
      <dgm:prSet presAssocID="{EAE11EEA-7485-40CE-AE10-0765117E8F11}" presName="sibTrans" presStyleCnt="0"/>
      <dgm:spPr/>
    </dgm:pt>
    <dgm:pt modelId="{9CEBE7AE-2F54-4CA8-B4B4-D034835D8E27}" type="pres">
      <dgm:prSet presAssocID="{2E02B9DC-CB32-49D6-BA72-D09A46EF888D}" presName="compNode" presStyleCnt="0"/>
      <dgm:spPr/>
    </dgm:pt>
    <dgm:pt modelId="{F1779FD3-5110-4C1F-8021-099BE73E6D49}" type="pres">
      <dgm:prSet presAssocID="{2E02B9DC-CB32-49D6-BA72-D09A46EF888D}" presName="bgRect" presStyleLbl="bgShp" presStyleIdx="2" presStyleCnt="3"/>
      <dgm:spPr/>
    </dgm:pt>
    <dgm:pt modelId="{AAA19F00-550E-4A3D-96E9-34167F08C58E}" type="pres">
      <dgm:prSet presAssocID="{2E02B9DC-CB32-49D6-BA72-D09A46EF888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dgm:spPr>
      <dgm:extLst>
        <a:ext uri="{E40237B7-FDA0-4F09-8148-C483321AD2D9}">
          <dgm14:cNvPr xmlns:dgm14="http://schemas.microsoft.com/office/drawing/2010/diagram" id="0" name="" descr="Worried face with no fill"/>
        </a:ext>
      </dgm:extLst>
    </dgm:pt>
    <dgm:pt modelId="{E85737F3-0706-4F9D-BB49-3A8B4F7AD832}" type="pres">
      <dgm:prSet presAssocID="{2E02B9DC-CB32-49D6-BA72-D09A46EF888D}" presName="spaceRect" presStyleCnt="0"/>
      <dgm:spPr/>
    </dgm:pt>
    <dgm:pt modelId="{B7A45189-C0F6-43D8-B2CC-BAA2F36F0BCE}" type="pres">
      <dgm:prSet presAssocID="{2E02B9DC-CB32-49D6-BA72-D09A46EF888D}" presName="parTx" presStyleLbl="revTx" presStyleIdx="2" presStyleCnt="3">
        <dgm:presLayoutVars>
          <dgm:chMax val="0"/>
          <dgm:chPref val="0"/>
        </dgm:presLayoutVars>
      </dgm:prSet>
      <dgm:spPr/>
      <dgm:t>
        <a:bodyPr/>
        <a:lstStyle/>
        <a:p>
          <a:endParaRPr lang="en-IN"/>
        </a:p>
      </dgm:t>
    </dgm:pt>
  </dgm:ptLst>
  <dgm:cxnLst>
    <dgm:cxn modelId="{D4A0D97C-70E2-494F-964F-3BCFBB885996}" type="presOf" srcId="{2E02B9DC-CB32-49D6-BA72-D09A46EF888D}" destId="{B7A45189-C0F6-43D8-B2CC-BAA2F36F0BCE}" srcOrd="0" destOrd="0" presId="urn:microsoft.com/office/officeart/2018/2/layout/IconVerticalSolidList"/>
    <dgm:cxn modelId="{D03E9C16-EE9A-42B8-B642-FE4E99994DF0}" type="presOf" srcId="{87270B63-E737-4B0D-9DC3-EB4D2C89D3B4}" destId="{137E9D20-22BE-4178-B33A-DF19814DC41F}" srcOrd="0" destOrd="0" presId="urn:microsoft.com/office/officeart/2018/2/layout/IconVerticalSolidList"/>
    <dgm:cxn modelId="{7293192F-5477-4A3F-B2A1-20686337A954}" srcId="{82F4953C-C689-440B-A256-9C40025F028E}" destId="{87270B63-E737-4B0D-9DC3-EB4D2C89D3B4}" srcOrd="0" destOrd="0" parTransId="{E1A5562E-B918-436B-A4C6-F661F15162D7}" sibTransId="{45E58EB5-AC6D-4DB6-896D-773B0F9797A8}"/>
    <dgm:cxn modelId="{32EFFE64-2D60-4684-BFC2-D03DF416C66F}" srcId="{82F4953C-C689-440B-A256-9C40025F028E}" destId="{02F5A249-815D-4975-B2D3-6438C8843820}" srcOrd="1" destOrd="0" parTransId="{5775B684-BA87-4233-AF40-57FBB880FA68}" sibTransId="{EAE11EEA-7485-40CE-AE10-0765117E8F11}"/>
    <dgm:cxn modelId="{265E992C-47AE-47AD-B0F6-FB93C9AD1AA1}" type="presOf" srcId="{82F4953C-C689-440B-A256-9C40025F028E}" destId="{55D1F8F7-6CF0-4069-90B4-6D93313ABCF1}" srcOrd="0" destOrd="0" presId="urn:microsoft.com/office/officeart/2018/2/layout/IconVerticalSolidList"/>
    <dgm:cxn modelId="{182A965E-ED98-4511-A99C-4AF4B147574B}" srcId="{82F4953C-C689-440B-A256-9C40025F028E}" destId="{2E02B9DC-CB32-49D6-BA72-D09A46EF888D}" srcOrd="2" destOrd="0" parTransId="{CF71A468-DAD5-4C2C-8D8A-7C10B08E599A}" sibTransId="{5A91DC60-D826-4AC0-9CCE-8F7CAF4FDD13}"/>
    <dgm:cxn modelId="{7A4338A2-E022-422C-B15C-BC669A5E6196}" type="presOf" srcId="{02F5A249-815D-4975-B2D3-6438C8843820}" destId="{D8CF8EC0-6B93-4869-A65A-254E6B9138CD}" srcOrd="0" destOrd="0" presId="urn:microsoft.com/office/officeart/2018/2/layout/IconVerticalSolidList"/>
    <dgm:cxn modelId="{2741F876-7561-475D-8F87-78F100741468}" type="presParOf" srcId="{55D1F8F7-6CF0-4069-90B4-6D93313ABCF1}" destId="{E7189645-EEAE-4C69-B0F0-04EF44FFF486}" srcOrd="0" destOrd="0" presId="urn:microsoft.com/office/officeart/2018/2/layout/IconVerticalSolidList"/>
    <dgm:cxn modelId="{5E71E141-F140-4F05-9D75-35AEBB36C9CF}" type="presParOf" srcId="{E7189645-EEAE-4C69-B0F0-04EF44FFF486}" destId="{C30505EB-1533-43B4-BA1D-DE37C9C9A318}" srcOrd="0" destOrd="0" presId="urn:microsoft.com/office/officeart/2018/2/layout/IconVerticalSolidList"/>
    <dgm:cxn modelId="{208ECA32-E39F-47EF-9320-2E4B2AD0A400}" type="presParOf" srcId="{E7189645-EEAE-4C69-B0F0-04EF44FFF486}" destId="{E6D260BC-2EEC-4F86-B1F9-CF05B2289FF6}" srcOrd="1" destOrd="0" presId="urn:microsoft.com/office/officeart/2018/2/layout/IconVerticalSolidList"/>
    <dgm:cxn modelId="{09B9F10A-E9BA-49ED-A44A-E908D5575CE8}" type="presParOf" srcId="{E7189645-EEAE-4C69-B0F0-04EF44FFF486}" destId="{38C8BCDC-4C63-49B9-975E-34A1B714ECA5}" srcOrd="2" destOrd="0" presId="urn:microsoft.com/office/officeart/2018/2/layout/IconVerticalSolidList"/>
    <dgm:cxn modelId="{79B350F5-C98E-4F64-9618-8825DD5C32F1}" type="presParOf" srcId="{E7189645-EEAE-4C69-B0F0-04EF44FFF486}" destId="{137E9D20-22BE-4178-B33A-DF19814DC41F}" srcOrd="3" destOrd="0" presId="urn:microsoft.com/office/officeart/2018/2/layout/IconVerticalSolidList"/>
    <dgm:cxn modelId="{2F82493E-CAD1-432F-B748-4BD9A7575B43}" type="presParOf" srcId="{55D1F8F7-6CF0-4069-90B4-6D93313ABCF1}" destId="{2C9D1B13-DA87-41AC-80EF-5A23124D4EFD}" srcOrd="1" destOrd="0" presId="urn:microsoft.com/office/officeart/2018/2/layout/IconVerticalSolidList"/>
    <dgm:cxn modelId="{347FF620-D39E-421D-8EDF-8CA5EC25C6AA}" type="presParOf" srcId="{55D1F8F7-6CF0-4069-90B4-6D93313ABCF1}" destId="{DF61EFFE-D293-4FF4-8AD6-508EFBD71A1E}" srcOrd="2" destOrd="0" presId="urn:microsoft.com/office/officeart/2018/2/layout/IconVerticalSolidList"/>
    <dgm:cxn modelId="{4EE52862-7A36-41B9-9311-FE67D3FA21B8}" type="presParOf" srcId="{DF61EFFE-D293-4FF4-8AD6-508EFBD71A1E}" destId="{C4675BB5-F8CD-48A1-B580-79BD4FE56883}" srcOrd="0" destOrd="0" presId="urn:microsoft.com/office/officeart/2018/2/layout/IconVerticalSolidList"/>
    <dgm:cxn modelId="{E078234B-B273-4118-840A-82DCB83DE124}" type="presParOf" srcId="{DF61EFFE-D293-4FF4-8AD6-508EFBD71A1E}" destId="{57989959-602E-42D5-90D9-91EAE510FC36}" srcOrd="1" destOrd="0" presId="urn:microsoft.com/office/officeart/2018/2/layout/IconVerticalSolidList"/>
    <dgm:cxn modelId="{D753C01D-DE8C-4BD9-9B28-4680F7541675}" type="presParOf" srcId="{DF61EFFE-D293-4FF4-8AD6-508EFBD71A1E}" destId="{20309416-E531-4D61-A612-2816686ACD2F}" srcOrd="2" destOrd="0" presId="urn:microsoft.com/office/officeart/2018/2/layout/IconVerticalSolidList"/>
    <dgm:cxn modelId="{8D9E29A0-AA90-4775-B1AA-000A02DCA723}" type="presParOf" srcId="{DF61EFFE-D293-4FF4-8AD6-508EFBD71A1E}" destId="{D8CF8EC0-6B93-4869-A65A-254E6B9138CD}" srcOrd="3" destOrd="0" presId="urn:microsoft.com/office/officeart/2018/2/layout/IconVerticalSolidList"/>
    <dgm:cxn modelId="{87DDC8EC-3A3F-4180-90C7-409364D1EF53}" type="presParOf" srcId="{55D1F8F7-6CF0-4069-90B4-6D93313ABCF1}" destId="{91340BF0-EE4A-456D-8D6E-E8FF47266FDB}" srcOrd="3" destOrd="0" presId="urn:microsoft.com/office/officeart/2018/2/layout/IconVerticalSolidList"/>
    <dgm:cxn modelId="{E64598E7-5A64-48F8-95D5-76B0E2974D7F}" type="presParOf" srcId="{55D1F8F7-6CF0-4069-90B4-6D93313ABCF1}" destId="{9CEBE7AE-2F54-4CA8-B4B4-D034835D8E27}" srcOrd="4" destOrd="0" presId="urn:microsoft.com/office/officeart/2018/2/layout/IconVerticalSolidList"/>
    <dgm:cxn modelId="{CBC17807-4A55-4A6C-905D-94FDE07DBA87}" type="presParOf" srcId="{9CEBE7AE-2F54-4CA8-B4B4-D034835D8E27}" destId="{F1779FD3-5110-4C1F-8021-099BE73E6D49}" srcOrd="0" destOrd="0" presId="urn:microsoft.com/office/officeart/2018/2/layout/IconVerticalSolidList"/>
    <dgm:cxn modelId="{2275351C-6E2D-400A-801F-CB7D848E8DC0}" type="presParOf" srcId="{9CEBE7AE-2F54-4CA8-B4B4-D034835D8E27}" destId="{AAA19F00-550E-4A3D-96E9-34167F08C58E}" srcOrd="1" destOrd="0" presId="urn:microsoft.com/office/officeart/2018/2/layout/IconVerticalSolidList"/>
    <dgm:cxn modelId="{D4409868-B85F-4DA8-8E19-B537E4879C92}" type="presParOf" srcId="{9CEBE7AE-2F54-4CA8-B4B4-D034835D8E27}" destId="{E85737F3-0706-4F9D-BB49-3A8B4F7AD832}" srcOrd="2" destOrd="0" presId="urn:microsoft.com/office/officeart/2018/2/layout/IconVerticalSolidList"/>
    <dgm:cxn modelId="{4D0739A8-31FA-4E21-B1E4-34EE20D842B1}" type="presParOf" srcId="{9CEBE7AE-2F54-4CA8-B4B4-D034835D8E27}" destId="{B7A45189-C0F6-43D8-B2CC-BAA2F36F0B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5833209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5000"/>
              </a:lnSpc>
              <a:spcAft>
                <a:spcPts val="1000"/>
              </a:spcAft>
            </a:pPr>
            <a:endParaRPr lang="en-IN" sz="2400" dirty="0" smtClean="0">
              <a:latin typeface="Calibri"/>
              <a:ea typeface="Calibri"/>
              <a:cs typeface="Mangal"/>
            </a:endParaRPr>
          </a:p>
          <a:p>
            <a:endParaRPr lang="en-IN" dirty="0"/>
          </a:p>
        </p:txBody>
      </p:sp>
    </p:spTree>
    <p:extLst>
      <p:ext uri="{BB962C8B-B14F-4D97-AF65-F5344CB8AC3E}">
        <p14:creationId xmlns:p14="http://schemas.microsoft.com/office/powerpoint/2010/main" val="140827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categories are already something the child protection structures deal with. In a lockdown situation of a pandemic, this means they are more removed from services, help and outreach making them more vulnerable to abuse and exploitation </a:t>
            </a:r>
          </a:p>
        </p:txBody>
      </p:sp>
    </p:spTree>
    <p:extLst>
      <p:ext uri="{BB962C8B-B14F-4D97-AF65-F5344CB8AC3E}">
        <p14:creationId xmlns:p14="http://schemas.microsoft.com/office/powerpoint/2010/main" val="3536956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0155" marR="0" lvl="0" indent="-322325" algn="just" defTabSz="352409" eaLnBrk="1" fontAlgn="auto" latinLnBrk="0" hangingPunct="1">
              <a:lnSpc>
                <a:spcPct val="120000"/>
              </a:lnSpc>
              <a:spcBef>
                <a:spcPts val="0"/>
              </a:spcBef>
              <a:spcAft>
                <a:spcPts val="0"/>
              </a:spcAft>
              <a:buClrTx/>
              <a:buSzPct val="100000"/>
              <a:buFontTx/>
              <a:buNone/>
              <a:tabLst/>
              <a:defRPr sz="2350">
                <a:latin typeface="Calibri"/>
                <a:ea typeface="Calibri"/>
                <a:cs typeface="Calibri"/>
                <a:sym typeface="Calibri"/>
              </a:defRPr>
            </a:pPr>
            <a:r>
              <a:rPr lang="en-US" dirty="0"/>
              <a:t>It is natural for children to feel stress, anxiety, grief, and worry during an ongoing pandemic like COVID-19 disease. Fear and anxiety about their own health and the health of loved ones can be overwhelming and cause strong emotions. In today’s digital world, children also access different kinds of information and news through social media and digital platforms, some of them may not be factually true, causing further stress and anxiety.  It is enhanced when children are not able to go out, play, attend school or interact freely. For those children and families who are subjected to mandatory quarantine or  isolation there may be an increased risk of violence and abuse. When stress levels go up for adults and children, there is a greater risk of Gender-Based-Violence and Violence against Children. </a:t>
            </a:r>
          </a:p>
          <a:p>
            <a:pPr marL="740155" indent="-322325" algn="just" defTabSz="352409">
              <a:lnSpc>
                <a:spcPct val="120000"/>
              </a:lnSpc>
              <a:spcBef>
                <a:spcPts val="0"/>
              </a:spcBef>
              <a:buSzPct val="100000"/>
              <a:defRPr sz="2350">
                <a:latin typeface="Calibri"/>
                <a:ea typeface="Calibri"/>
                <a:cs typeface="Calibri"/>
                <a:sym typeface="Calibri"/>
              </a:defRPr>
            </a:pPr>
            <a:endParaRPr lang="en-US" dirty="0"/>
          </a:p>
          <a:p>
            <a:pPr marL="740155" indent="-322325" algn="just" defTabSz="352409">
              <a:lnSpc>
                <a:spcPct val="120000"/>
              </a:lnSpc>
              <a:spcBef>
                <a:spcPts val="0"/>
              </a:spcBef>
              <a:buSzPct val="100000"/>
              <a:defRPr sz="2350">
                <a:latin typeface="Calibri"/>
                <a:ea typeface="Calibri"/>
                <a:cs typeface="Calibri"/>
                <a:sym typeface="Calibri"/>
              </a:defRPr>
            </a:pPr>
            <a:endParaRPr lang="en-US" dirty="0"/>
          </a:p>
          <a:p>
            <a:pPr marL="740155" indent="-322325" algn="just" defTabSz="352409">
              <a:lnSpc>
                <a:spcPct val="120000"/>
              </a:lnSpc>
              <a:spcBef>
                <a:spcPts val="0"/>
              </a:spcBef>
              <a:buSzPct val="100000"/>
              <a:defRPr sz="2350">
                <a:latin typeface="Calibri"/>
                <a:ea typeface="Calibri"/>
                <a:cs typeface="Calibri"/>
                <a:sym typeface="Calibri"/>
              </a:defRPr>
            </a:pPr>
            <a:r>
              <a:rPr lang="en-US" dirty="0"/>
              <a:t>Children in quarantine or isolation may be away from adult supervision</a:t>
            </a:r>
            <a:endParaRPr lang="en-US" sz="1600" dirty="0"/>
          </a:p>
          <a:p>
            <a:pPr marL="740155" indent="-322325" algn="just" defTabSz="352409">
              <a:lnSpc>
                <a:spcPct val="120000"/>
              </a:lnSpc>
              <a:spcBef>
                <a:spcPts val="0"/>
              </a:spcBef>
              <a:buSzPct val="100000"/>
              <a:defRPr sz="2350">
                <a:latin typeface="Calibri"/>
                <a:ea typeface="Calibri"/>
                <a:cs typeface="Calibri"/>
                <a:sym typeface="Calibri"/>
              </a:defRPr>
            </a:pPr>
            <a:r>
              <a:rPr lang="en-US" dirty="0"/>
              <a:t>High stress in family due to social isolation, economic hardship and loss of livelihood increase risks of domestic violence and child abuse, including corporal punishment </a:t>
            </a:r>
            <a:endParaRPr lang="en-US" sz="1600" dirty="0"/>
          </a:p>
          <a:p>
            <a:pPr marL="740155" indent="-322325" algn="just" defTabSz="352409">
              <a:lnSpc>
                <a:spcPct val="120000"/>
              </a:lnSpc>
              <a:spcBef>
                <a:spcPts val="0"/>
              </a:spcBef>
              <a:buSzPct val="100000"/>
              <a:defRPr sz="2350">
                <a:latin typeface="Calibri"/>
                <a:ea typeface="Calibri"/>
                <a:cs typeface="Calibri"/>
                <a:sym typeface="Calibri"/>
              </a:defRPr>
            </a:pPr>
            <a:r>
              <a:rPr lang="en-US" dirty="0"/>
              <a:t>School closures and movement restrictions means children are forced to spend much more time at home with adults and caregivers who are already stressed and worried</a:t>
            </a:r>
            <a:endParaRPr lang="en-US" sz="1600" dirty="0"/>
          </a:p>
          <a:p>
            <a:pPr marL="740155" indent="-322325" algn="just" defTabSz="352409">
              <a:lnSpc>
                <a:spcPct val="120000"/>
              </a:lnSpc>
              <a:spcBef>
                <a:spcPts val="0"/>
              </a:spcBef>
              <a:buSzPct val="100000"/>
              <a:defRPr sz="2350">
                <a:latin typeface="Calibri"/>
                <a:ea typeface="Calibri"/>
                <a:cs typeface="Calibri"/>
                <a:sym typeface="Calibri"/>
              </a:defRPr>
            </a:pPr>
            <a:r>
              <a:rPr lang="en-US" dirty="0"/>
              <a:t>Children spend more of their time online – and exposed to online sexual abuse and grooming for sexual exploitation, cyberbullying and other online threats</a:t>
            </a:r>
          </a:p>
          <a:p>
            <a:pPr marL="740155" indent="-322325" algn="just" defTabSz="352409">
              <a:lnSpc>
                <a:spcPct val="120000"/>
              </a:lnSpc>
              <a:spcBef>
                <a:spcPts val="0"/>
              </a:spcBef>
              <a:buSzPct val="100000"/>
              <a:defRPr sz="2350">
                <a:latin typeface="Calibri"/>
                <a:ea typeface="Calibri"/>
                <a:cs typeface="Calibri"/>
                <a:sym typeface="Calibri"/>
              </a:defRPr>
            </a:pPr>
            <a:endParaRPr lang="en-US" sz="1600" dirty="0"/>
          </a:p>
          <a:p>
            <a:endParaRPr lang="en-US" dirty="0"/>
          </a:p>
        </p:txBody>
      </p:sp>
    </p:spTree>
    <p:extLst>
      <p:ext uri="{BB962C8B-B14F-4D97-AF65-F5344CB8AC3E}">
        <p14:creationId xmlns:p14="http://schemas.microsoft.com/office/powerpoint/2010/main" val="19291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sz="2000" kern="1200" dirty="0">
              <a:solidFill>
                <a:schemeClr val="tx1"/>
              </a:solidFill>
              <a:uFill>
                <a:solidFill>
                  <a:srgbClr val="000000"/>
                </a:solidFill>
              </a:uFill>
              <a:latin typeface="+mn-lt"/>
              <a:ea typeface="+mn-ea"/>
              <a:cs typeface="+mn-cs"/>
            </a:endParaRPr>
          </a:p>
          <a:p>
            <a:pPr marL="0" marR="0" lvl="0" indent="0" defTabSz="457200" eaLnBrk="1" fontAlgn="auto" latinLnBrk="0" hangingPunct="1">
              <a:lnSpc>
                <a:spcPct val="117999"/>
              </a:lnSpc>
              <a:spcBef>
                <a:spcPts val="0"/>
              </a:spcBef>
              <a:spcAft>
                <a:spcPts val="0"/>
              </a:spcAft>
              <a:buClrTx/>
              <a:buSzTx/>
              <a:buFontTx/>
              <a:buNone/>
              <a:tabLst/>
              <a:defRPr/>
            </a:pPr>
            <a:r>
              <a:rPr lang="en-US" sz="2000" kern="1200" dirty="0" smtClean="0">
                <a:solidFill>
                  <a:schemeClr val="tx1"/>
                </a:solidFill>
                <a:uFill>
                  <a:solidFill>
                    <a:srgbClr val="000000"/>
                  </a:solidFill>
                </a:uFill>
                <a:latin typeface="+mn-lt"/>
                <a:ea typeface="+mn-ea"/>
                <a:cs typeface="+mn-cs"/>
              </a:rPr>
              <a:t>In the long run, issues like increased child </a:t>
            </a:r>
            <a:r>
              <a:rPr lang="en-US" sz="2000" kern="1200" dirty="0" err="1" smtClean="0">
                <a:solidFill>
                  <a:schemeClr val="tx1"/>
                </a:solidFill>
                <a:uFill>
                  <a:solidFill>
                    <a:srgbClr val="000000"/>
                  </a:solidFill>
                </a:uFill>
                <a:latin typeface="+mn-lt"/>
                <a:ea typeface="+mn-ea"/>
                <a:cs typeface="+mn-cs"/>
              </a:rPr>
              <a:t>labour</a:t>
            </a:r>
            <a:r>
              <a:rPr lang="en-US" sz="2000" kern="1200" dirty="0" smtClean="0">
                <a:solidFill>
                  <a:schemeClr val="tx1"/>
                </a:solidFill>
                <a:uFill>
                  <a:solidFill>
                    <a:srgbClr val="000000"/>
                  </a:solidFill>
                </a:uFill>
                <a:latin typeface="+mn-lt"/>
                <a:ea typeface="+mn-ea"/>
                <a:cs typeface="+mn-cs"/>
              </a:rPr>
              <a:t>, child marriage and trafficking can be expected due to economic distress </a:t>
            </a:r>
            <a:endParaRPr lang="en-US" sz="2000" kern="1200" dirty="0">
              <a:solidFill>
                <a:schemeClr val="tx1"/>
              </a:solidFill>
              <a:uFill>
                <a:solidFill>
                  <a:srgbClr val="000000"/>
                </a:solidFill>
              </a:uFill>
              <a:latin typeface="+mn-lt"/>
              <a:ea typeface="+mn-ea"/>
              <a:cs typeface="+mn-cs"/>
            </a:endParaRPr>
          </a:p>
          <a:p>
            <a:pPr indent="-228600" defTabSz="914400">
              <a:lnSpc>
                <a:spcPct val="90000"/>
              </a:lnSpc>
              <a:spcBef>
                <a:spcPts val="700"/>
              </a:spcBef>
              <a:buSzPct val="100000"/>
              <a:buFont typeface="Arial" panose="020B0604020202020204" pitchFamily="34" charset="0"/>
              <a:buChar char="•"/>
              <a:defRPr sz="2046">
                <a:uFill>
                  <a:solidFill>
                    <a:srgbClr val="000000"/>
                  </a:solidFill>
                </a:uFill>
                <a:latin typeface="Calibri"/>
                <a:ea typeface="Calibri"/>
                <a:cs typeface="Calibri"/>
                <a:sym typeface="Calibri"/>
              </a:defRPr>
            </a:pPr>
            <a:r>
              <a:rPr lang="en-US" sz="2000" kern="1200" dirty="0">
                <a:solidFill>
                  <a:schemeClr val="tx1"/>
                </a:solidFill>
                <a:uFill>
                  <a:solidFill>
                    <a:srgbClr val="000000"/>
                  </a:solidFill>
                </a:uFill>
                <a:latin typeface="+mn-lt"/>
                <a:ea typeface="+mn-ea"/>
                <a:cs typeface="+mn-cs"/>
              </a:rPr>
              <a:t>Particular attention needs to be kept on missing children </a:t>
            </a:r>
          </a:p>
          <a:p>
            <a:pPr indent="-228600" defTabSz="914400">
              <a:lnSpc>
                <a:spcPct val="90000"/>
              </a:lnSpc>
              <a:spcBef>
                <a:spcPts val="700"/>
              </a:spcBef>
              <a:buSzPct val="100000"/>
              <a:buFont typeface="Arial" panose="020B0604020202020204" pitchFamily="34" charset="0"/>
              <a:buChar char="•"/>
              <a:defRPr sz="2046">
                <a:uFill>
                  <a:solidFill>
                    <a:srgbClr val="000000"/>
                  </a:solidFill>
                </a:uFill>
                <a:latin typeface="Calibri"/>
                <a:ea typeface="Calibri"/>
                <a:cs typeface="Calibri"/>
                <a:sym typeface="Calibri"/>
              </a:defRPr>
            </a:pPr>
            <a:endParaRPr lang="en-US" sz="2000" kern="1200" dirty="0">
              <a:solidFill>
                <a:schemeClr val="tx1"/>
              </a:solidFill>
              <a:uFill>
                <a:solidFill>
                  <a:srgbClr val="000000"/>
                </a:solidFill>
              </a:uFill>
              <a:latin typeface="+mn-lt"/>
              <a:ea typeface="+mn-ea"/>
              <a:cs typeface="+mn-cs"/>
            </a:endParaRPr>
          </a:p>
          <a:p>
            <a:pPr indent="-228600" defTabSz="914400">
              <a:lnSpc>
                <a:spcPct val="90000"/>
              </a:lnSpc>
              <a:spcBef>
                <a:spcPts val="700"/>
              </a:spcBef>
              <a:buSzTx/>
              <a:buFont typeface="Arial" panose="020B0604020202020204" pitchFamily="34" charset="0"/>
              <a:buChar char="•"/>
              <a:defRPr sz="2093">
                <a:uFill>
                  <a:solidFill>
                    <a:srgbClr val="000000"/>
                  </a:solidFill>
                </a:uFill>
                <a:latin typeface="Calibri"/>
                <a:ea typeface="Calibri"/>
                <a:cs typeface="Calibri"/>
                <a:sym typeface="Calibri"/>
              </a:defRPr>
            </a:pPr>
            <a:r>
              <a:rPr lang="en-US" sz="2000" kern="1200" dirty="0">
                <a:solidFill>
                  <a:schemeClr val="tx1"/>
                </a:solidFill>
                <a:uFill>
                  <a:solidFill>
                    <a:srgbClr val="000000"/>
                  </a:solidFill>
                </a:uFill>
                <a:latin typeface="+mn-lt"/>
                <a:ea typeface="+mn-ea"/>
                <a:cs typeface="+mn-cs"/>
              </a:rPr>
              <a:t>The migration crisis can have long term impact on social security of children including their education and create a cycle of </a:t>
            </a:r>
            <a:r>
              <a:rPr lang="en-US" sz="2000" kern="1200" dirty="0" err="1">
                <a:solidFill>
                  <a:schemeClr val="tx1"/>
                </a:solidFill>
                <a:uFill>
                  <a:solidFill>
                    <a:srgbClr val="000000"/>
                  </a:solidFill>
                </a:uFill>
                <a:latin typeface="+mn-lt"/>
                <a:ea typeface="+mn-ea"/>
                <a:cs typeface="+mn-cs"/>
              </a:rPr>
              <a:t>depreivation</a:t>
            </a:r>
            <a:r>
              <a:rPr lang="en-US" sz="2000" kern="1200" dirty="0">
                <a:solidFill>
                  <a:schemeClr val="tx1"/>
                </a:solidFill>
                <a:uFill>
                  <a:solidFill>
                    <a:srgbClr val="000000"/>
                  </a:solidFill>
                </a:uFill>
                <a:latin typeface="+mn-lt"/>
                <a:ea typeface="+mn-ea"/>
                <a:cs typeface="+mn-cs"/>
              </a:rPr>
              <a:t> </a:t>
            </a:r>
          </a:p>
          <a:p>
            <a:endParaRPr lang="en-US" dirty="0"/>
          </a:p>
        </p:txBody>
      </p:sp>
    </p:spTree>
    <p:extLst>
      <p:ext uri="{BB962C8B-B14F-4D97-AF65-F5344CB8AC3E}">
        <p14:creationId xmlns:p14="http://schemas.microsoft.com/office/powerpoint/2010/main" val="17081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Supreme Court order is very specific in recommendations to be taken for the safety and security as well as well being of children in the care of the State- CNCP and CICL. It provides guidance on the prevention mechanisms for CCIs. And also directions for response should there be some cases in CCIs. In addition it encourages CCI caregivers to think about the mental health and well being of children and suggests actions for that. For CWCs and JJBs, it encourages online sittings </a:t>
            </a:r>
            <a:r>
              <a:rPr lang="en-US" dirty="0" err="1"/>
              <a:t>etc</a:t>
            </a:r>
            <a:r>
              <a:rPr lang="en-US" dirty="0"/>
              <a:t> and telephonic follow ups for children who have been sent back home. It encourages these bodies to look at institutionalization as the last resort to reduce crowding. For JJBs/Children’s courts it gives specific directions on bail as well </a:t>
            </a:r>
          </a:p>
          <a:p>
            <a:r>
              <a:rPr lang="en-US" dirty="0"/>
              <a:t>Interestingly the order also points to children in foster care and kinship care that need to be monitored. A key theme across all this is the availability of counselling services and urging state governments to consider ways in which this can be done online or via phone </a:t>
            </a:r>
          </a:p>
        </p:txBody>
      </p:sp>
    </p:spTree>
    <p:extLst>
      <p:ext uri="{BB962C8B-B14F-4D97-AF65-F5344CB8AC3E}">
        <p14:creationId xmlns:p14="http://schemas.microsoft.com/office/powerpoint/2010/main" val="75220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Based on assessments, DCPUs can do linkages with relevant departments to ensure vulnerable children are reached with services and are aware where to contact for distress situations. Mobile helpdesks with </a:t>
            </a:r>
            <a:r>
              <a:rPr lang="en-US" dirty="0" err="1"/>
              <a:t>childline</a:t>
            </a:r>
            <a:r>
              <a:rPr lang="en-US" dirty="0"/>
              <a:t> can be an option. This will be not everywhere but in hotspots. Critical to ensure that we work with police closely on this.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Maintain communication with health department and workers as many children may come as referrals from there.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District plans need to be drawn up asap for the aftermath of </a:t>
            </a:r>
            <a:r>
              <a:rPr lang="en-US" dirty="0" err="1"/>
              <a:t>Covid</a:t>
            </a:r>
            <a:r>
              <a:rPr lang="en-US" dirty="0"/>
              <a:t>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305558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2200" b="1" i="0" dirty="0">
                <a:effectLst/>
                <a:latin typeface="Helvetica Neue"/>
                <a:ea typeface="Helvetica Neue"/>
                <a:cs typeface="Helvetica Neue"/>
                <a:sym typeface="Helvetica Neue"/>
              </a:rPr>
              <a:t>How to take care of yourself and carry on with your duties as a ICPS and allied workforce?</a:t>
            </a:r>
            <a:r>
              <a:rPr lang="en-US" sz="2200" b="0" i="0" dirty="0">
                <a:effectLst/>
                <a:latin typeface="Helvetica Neue"/>
                <a:ea typeface="Helvetica Neue"/>
                <a:cs typeface="Helvetica Neue"/>
                <a:sym typeface="Helvetica Neue"/>
              </a:rPr>
              <a:t> </a:t>
            </a:r>
          </a:p>
          <a:p>
            <a:pPr rtl="0" fontAlgn="base"/>
            <a:r>
              <a:rPr lang="en-US" sz="2200" b="0" i="0" dirty="0">
                <a:effectLst/>
                <a:latin typeface="Helvetica Neue"/>
                <a:ea typeface="Helvetica Neue"/>
                <a:cs typeface="Helvetica Neue"/>
                <a:sym typeface="Helvetica Neue"/>
              </a:rPr>
              <a:t>Take all preventive measures that you are talking about in the community such as keeping safe distance, washing hands frequently or use 70% alcohol-based hand rub including before and after home/community visits. Carry your own soap or 70% alcohol-based hand rub if necessary  </a:t>
            </a:r>
          </a:p>
          <a:p>
            <a:pPr rtl="0" fontAlgn="base"/>
            <a:r>
              <a:rPr lang="en-US" sz="2200" b="0" i="0" dirty="0">
                <a:effectLst/>
                <a:latin typeface="Helvetica Neue"/>
                <a:ea typeface="Helvetica Neue"/>
                <a:cs typeface="Helvetica Neue"/>
                <a:sym typeface="Helvetica Neue"/>
              </a:rPr>
              <a:t>If you are visiting or accompanying a suspected case to any health facility, make sure to cover both your mouth and nose with N95 mask. Maintain 1-meter distance.  </a:t>
            </a:r>
          </a:p>
          <a:p>
            <a:pPr rtl="0" fontAlgn="base"/>
            <a:r>
              <a:rPr lang="en-US" sz="2200" b="0" i="0" dirty="0">
                <a:effectLst/>
                <a:latin typeface="Helvetica Neue"/>
                <a:ea typeface="Helvetica Neue"/>
                <a:cs typeface="Helvetica Neue"/>
                <a:sym typeface="Helvetica Neue"/>
              </a:rPr>
              <a:t>Maintaining safe distances for those living in crowded areas or the homeless is going to be difficult. Even then you should inform them about preventive measures and provide what support is possible.  </a:t>
            </a:r>
          </a:p>
          <a:p>
            <a:pPr rtl="0" fontAlgn="base"/>
            <a:r>
              <a:rPr lang="en-US" sz="2200" b="0" i="0" dirty="0">
                <a:effectLst/>
                <a:latin typeface="Helvetica Neue"/>
                <a:ea typeface="Helvetica Neue"/>
                <a:cs typeface="Helvetica Neue"/>
                <a:sym typeface="Helvetica Neue"/>
              </a:rPr>
              <a:t>Self-monitor for signs of illness and report to the Medical Officer, immediately if any symptoms develop.  </a:t>
            </a:r>
          </a:p>
          <a:p>
            <a:pPr rtl="0" fontAlgn="base"/>
            <a:r>
              <a:rPr lang="en-US" sz="2200" b="0" i="0" dirty="0">
                <a:effectLst/>
                <a:latin typeface="Helvetica Neue"/>
                <a:ea typeface="Helvetica Neue"/>
                <a:cs typeface="Helvetica Neue"/>
                <a:sym typeface="Helvetica Neue"/>
              </a:rPr>
              <a:t>Remember persons over the age of 60 are at higher risk, so take special care to visit their homes and ensure that they have the provisions and support they need so that they don’t have to leave the house more than is necessary.  </a:t>
            </a:r>
          </a:p>
          <a:p>
            <a:pPr rtl="0" fontAlgn="base"/>
            <a:r>
              <a:rPr lang="en-US" sz="2200" b="0" i="0" dirty="0">
                <a:effectLst/>
                <a:latin typeface="Helvetica Neue"/>
                <a:ea typeface="Helvetica Neue"/>
                <a:cs typeface="Helvetica Neue"/>
                <a:sym typeface="Helvetica Neue"/>
              </a:rPr>
              <a:t>Continue to pay special attention to the marginalized and vulnerable populations, as is your routine practice. Ensure that they follow the DEW protocol especially in night shelters, slums etc. </a:t>
            </a:r>
          </a:p>
          <a:p>
            <a:pPr rtl="0" fontAlgn="base"/>
            <a:r>
              <a:rPr lang="en-US" sz="2200" b="0" i="0" dirty="0">
                <a:effectLst/>
                <a:latin typeface="Helvetica Neue"/>
                <a:ea typeface="Helvetica Neue"/>
                <a:cs typeface="Helvetica Neue"/>
                <a:sym typeface="Helvetica Neue"/>
              </a:rPr>
              <a:t>Also, as a disaster response worker, try to reassure people that while those with symptoms and high risk need close attention, for others, prevention measures will decrease the risk of getting the disease. </a:t>
            </a:r>
          </a:p>
          <a:p>
            <a:pPr rtl="0" fontAlgn="base"/>
            <a:r>
              <a:rPr lang="en-US" sz="2200" b="0" i="0" dirty="0">
                <a:effectLst/>
                <a:latin typeface="Helvetica Neue"/>
                <a:ea typeface="Helvetica Neue"/>
                <a:cs typeface="Helvetica Neue"/>
                <a:sym typeface="Helvetica Neue"/>
              </a:rPr>
              <a:t> </a:t>
            </a:r>
          </a:p>
          <a:p>
            <a:endParaRPr lang="en-US" dirty="0"/>
          </a:p>
        </p:txBody>
      </p:sp>
    </p:spTree>
    <p:extLst>
      <p:ext uri="{BB962C8B-B14F-4D97-AF65-F5344CB8AC3E}">
        <p14:creationId xmlns:p14="http://schemas.microsoft.com/office/powerpoint/2010/main" val="15505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949853" y="0"/>
            <a:ext cx="14904506" cy="99441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2088" y="289099"/>
            <a:ext cx="9753603" cy="650578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263775" y="613833"/>
            <a:ext cx="12401550" cy="82677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086225" y="2586566"/>
            <a:ext cx="9429750" cy="62865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9200"/>
            <a:ext cx="6054748" cy="40386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9000"/>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82450" cy="79883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20.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8.sv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mailto:ncov2019@gov.in" TargetMode="External"/><Relationship Id="rId2" Type="http://schemas.openxmlformats.org/officeDocument/2006/relationships/image" Target="../media/image14.jpeg"/><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hyperlink" Target="mailto:ncov2019@gmail.co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WhatsApp Image 2020-03-30 at 11.05.35 AM.jpeg" descr="WhatsApp Image 2020-03-30 at 11.05.35 AM.jpeg"/>
          <p:cNvPicPr>
            <a:picLocks noChangeAspect="1"/>
          </p:cNvPicPr>
          <p:nvPr/>
        </p:nvPicPr>
        <p:blipFill>
          <a:blip r:embed="rId3" cstate="print"/>
          <a:srcRect t="3580" b="6132"/>
          <a:stretch>
            <a:fillRect/>
          </a:stretch>
        </p:blipFill>
        <p:spPr>
          <a:xfrm>
            <a:off x="-27980" y="1436687"/>
            <a:ext cx="13060628" cy="8328101"/>
          </a:xfrm>
          <a:prstGeom prst="rect">
            <a:avLst/>
          </a:prstGeom>
          <a:ln w="12700">
            <a:miter lim="400000"/>
          </a:ln>
        </p:spPr>
      </p:pic>
      <p:sp>
        <p:nvSpPr>
          <p:cNvPr id="120" name="Psychosocial Support for Children during COVID-19 Pandemic Toolkit with Age-Appropriate Tools &amp; Psychosocial (PSS) Skills"/>
          <p:cNvSpPr txBox="1"/>
          <p:nvPr/>
        </p:nvSpPr>
        <p:spPr>
          <a:xfrm>
            <a:off x="200000" y="111485"/>
            <a:ext cx="12604800" cy="122901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lnSpcReduction="10000"/>
          </a:bodyPr>
          <a:lstStyle/>
          <a:p>
            <a:pPr defTabSz="286258">
              <a:lnSpc>
                <a:spcPct val="120000"/>
              </a:lnSpc>
              <a:defRPr sz="3577" b="0">
                <a:latin typeface="Calibri"/>
                <a:ea typeface="Calibri"/>
                <a:cs typeface="Calibri"/>
                <a:sym typeface="Calibri"/>
              </a:defRPr>
            </a:pPr>
            <a:r>
              <a:rPr lang="en-IN" dirty="0" err="1">
                <a:latin typeface="Kruti Dev 010" pitchFamily="2" charset="0"/>
              </a:rPr>
              <a:t>uksosy</a:t>
            </a:r>
            <a:r>
              <a:rPr lang="hi-IN" dirty="0" smtClean="0">
                <a:latin typeface="Kruti Dev 010" pitchFamily="2" charset="0"/>
              </a:rPr>
              <a:t> </a:t>
            </a:r>
            <a:r>
              <a:rPr lang="en-US" dirty="0" err="1" smtClean="0">
                <a:latin typeface="Kruti Dev 010" pitchFamily="2" charset="0"/>
              </a:rPr>
              <a:t>dksjksuk</a:t>
            </a:r>
            <a:r>
              <a:rPr lang="en-US" dirty="0" smtClean="0">
                <a:latin typeface="Kruti Dev 010" pitchFamily="2" charset="0"/>
              </a:rPr>
              <a:t> </a:t>
            </a:r>
            <a:r>
              <a:rPr lang="en-US" dirty="0" err="1" smtClean="0">
                <a:latin typeface="Kruti Dev 010" pitchFamily="2" charset="0"/>
              </a:rPr>
              <a:t>ok;jl</a:t>
            </a:r>
            <a:r>
              <a:rPr lang="en-US" sz="3200" dirty="0" smtClean="0">
                <a:latin typeface="Kruti Dev 010" pitchFamily="2" charset="0"/>
              </a:rPr>
              <a:t> </a:t>
            </a:r>
            <a:r>
              <a:rPr lang="en-US" sz="2800" dirty="0" smtClean="0">
                <a:latin typeface="Arial" pitchFamily="34" charset="0"/>
                <a:cs typeface="Arial" pitchFamily="34" charset="0"/>
              </a:rPr>
              <a:t>(COVID-19) </a:t>
            </a:r>
            <a:r>
              <a:rPr lang="en-US" dirty="0" smtClean="0">
                <a:latin typeface="Kruti Dev 010" pitchFamily="2" charset="0"/>
              </a:rPr>
              <a:t>ds </a:t>
            </a:r>
            <a:r>
              <a:rPr lang="en-US" dirty="0" err="1" smtClean="0">
                <a:latin typeface="Kruti Dev 010" pitchFamily="2" charset="0"/>
              </a:rPr>
              <a:t>nkSjku</a:t>
            </a:r>
            <a:r>
              <a:rPr lang="en-US" dirty="0" smtClean="0">
                <a:latin typeface="Kruti Dev 010" pitchFamily="2" charset="0"/>
              </a:rPr>
              <a:t> </a:t>
            </a:r>
            <a:r>
              <a:rPr lang="en-US" dirty="0" err="1" smtClean="0">
                <a:latin typeface="Kruti Dev 010" pitchFamily="2" charset="0"/>
              </a:rPr>
              <a:t>cky</a:t>
            </a:r>
            <a:r>
              <a:rPr lang="en-US" dirty="0" smtClean="0">
                <a:latin typeface="Kruti Dev 010" pitchFamily="2" charset="0"/>
              </a:rPr>
              <a:t> </a:t>
            </a:r>
            <a:r>
              <a:rPr lang="en-US" dirty="0" err="1" smtClean="0">
                <a:latin typeface="Kruti Dev 010" pitchFamily="2" charset="0"/>
              </a:rPr>
              <a:t>laj</a:t>
            </a:r>
            <a:r>
              <a:rPr lang="en-US" dirty="0" smtClean="0">
                <a:latin typeface="Kruti Dev 010" pitchFamily="2" charset="0"/>
              </a:rPr>
              <a:t>{</a:t>
            </a:r>
            <a:r>
              <a:rPr lang="en-US" dirty="0" err="1" smtClean="0">
                <a:latin typeface="Kruti Dev 010" pitchFamily="2" charset="0"/>
              </a:rPr>
              <a:t>k.k</a:t>
            </a:r>
            <a:endParaRPr lang="en-US" dirty="0" smtClean="0">
              <a:latin typeface="Kruti Dev 010" pitchFamily="2" charset="0"/>
            </a:endParaRPr>
          </a:p>
          <a:p>
            <a:pPr defTabSz="286258">
              <a:lnSpc>
                <a:spcPct val="120000"/>
              </a:lnSpc>
              <a:defRPr sz="3577" b="0">
                <a:latin typeface="Calibri"/>
                <a:ea typeface="Calibri"/>
                <a:cs typeface="Calibri"/>
                <a:sym typeface="Calibri"/>
              </a:defRPr>
            </a:pPr>
            <a:r>
              <a:rPr lang="en-US" sz="2842" i="1" dirty="0" err="1" smtClean="0">
                <a:latin typeface="Kruti Dev 010" pitchFamily="2" charset="0"/>
              </a:rPr>
              <a:t>cky</a:t>
            </a:r>
            <a:r>
              <a:rPr lang="en-US" sz="2842" i="1" dirty="0" smtClean="0">
                <a:latin typeface="Kruti Dev 010" pitchFamily="2" charset="0"/>
              </a:rPr>
              <a:t> </a:t>
            </a:r>
            <a:r>
              <a:rPr lang="en-US" sz="2842" i="1" dirty="0" err="1" smtClean="0">
                <a:latin typeface="Kruti Dev 010" pitchFamily="2" charset="0"/>
              </a:rPr>
              <a:t>laj</a:t>
            </a:r>
            <a:r>
              <a:rPr lang="en-US" sz="2842" i="1" dirty="0" smtClean="0">
                <a:latin typeface="Kruti Dev 010" pitchFamily="2" charset="0"/>
              </a:rPr>
              <a:t>{</a:t>
            </a:r>
            <a:r>
              <a:rPr lang="en-US" sz="2842" i="1" dirty="0" err="1" smtClean="0">
                <a:latin typeface="Kruti Dev 010" pitchFamily="2" charset="0"/>
              </a:rPr>
              <a:t>k.k</a:t>
            </a:r>
            <a:r>
              <a:rPr lang="en-US" sz="2842" i="1" dirty="0" smtClean="0">
                <a:latin typeface="Kruti Dev 010" pitchFamily="2" charset="0"/>
              </a:rPr>
              <a:t> </a:t>
            </a:r>
            <a:r>
              <a:rPr lang="en-US" sz="2842" i="1" dirty="0" err="1" smtClean="0">
                <a:latin typeface="Kruti Dev 010" pitchFamily="2" charset="0"/>
              </a:rPr>
              <a:t>lajpukvksa</a:t>
            </a:r>
            <a:r>
              <a:rPr lang="en-US" sz="2842" i="1" dirty="0" smtClean="0">
                <a:latin typeface="Kruti Dev 010" pitchFamily="2" charset="0"/>
              </a:rPr>
              <a:t> dh </a:t>
            </a:r>
            <a:r>
              <a:rPr lang="en-US" sz="2842" i="1" dirty="0" err="1" smtClean="0">
                <a:latin typeface="Kruti Dev 010" pitchFamily="2" charset="0"/>
              </a:rPr>
              <a:t>Hkwfedk</a:t>
            </a:r>
            <a:endParaRPr sz="2842" i="1" dirty="0">
              <a:latin typeface="Kruti Dev 010" pitchFamily="2"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 name="Rectangle 146">
            <a:extLst>
              <a:ext uri="{FF2B5EF4-FFF2-40B4-BE49-F238E27FC236}">
                <a16:creationId xmlns="" xmlns:a16="http://schemas.microsoft.com/office/drawing/2014/main" id="{E02F3C71-C981-4614-98EA-D6C494F809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59341" y="456783"/>
            <a:ext cx="7652531" cy="8386479"/>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sychosocial and Mental health well-being of children during COVID-19 pandemic"/>
          <p:cNvSpPr txBox="1">
            <a:spLocks noGrp="1"/>
          </p:cNvSpPr>
          <p:nvPr>
            <p:ph type="title"/>
          </p:nvPr>
        </p:nvSpPr>
        <p:spPr>
          <a:xfrm>
            <a:off x="359341" y="60491"/>
            <a:ext cx="8233212" cy="1912853"/>
          </a:xfrm>
          <a:prstGeom prst="rect">
            <a:avLst/>
          </a:prstGeom>
        </p:spPr>
        <p:txBody>
          <a:bodyPr vert="horz" lIns="91440" tIns="45720" rIns="91440" bIns="45720" rtlCol="0" anchor="ctr">
            <a:normAutofit/>
          </a:bodyPr>
          <a:lstStyle>
            <a:lvl1pPr defTabSz="578358">
              <a:defRPr sz="2772">
                <a:solidFill>
                  <a:srgbClr val="FFFFFF"/>
                </a:solidFill>
                <a:uFill>
                  <a:solidFill>
                    <a:srgbClr val="00B0F0"/>
                  </a:solidFill>
                </a:uFill>
                <a:latin typeface="Calibri"/>
                <a:ea typeface="Calibri"/>
                <a:cs typeface="Calibri"/>
                <a:sym typeface="Calibri"/>
              </a:defRPr>
            </a:lvl1pPr>
          </a:lstStyle>
          <a:p>
            <a:pPr algn="l" defTabSz="914400">
              <a:lnSpc>
                <a:spcPct val="90000"/>
              </a:lnSpc>
              <a:spcBef>
                <a:spcPct val="0"/>
              </a:spcBef>
              <a:defRPr>
                <a:uFillTx/>
              </a:defRPr>
            </a:pPr>
            <a:r>
              <a:rPr lang="en-US" sz="5000" b="1" kern="1200" dirty="0" err="1" smtClean="0">
                <a:solidFill>
                  <a:schemeClr val="tx1"/>
                </a:solidFill>
                <a:latin typeface="Kruti Dev 010" pitchFamily="2" charset="0"/>
                <a:ea typeface="+mj-ea"/>
                <a:cs typeface="+mj-cs"/>
              </a:rPr>
              <a:t>vlqjf</a:t>
            </a:r>
            <a:r>
              <a:rPr lang="en-US" sz="5000" b="1" kern="1200" dirty="0" smtClean="0">
                <a:solidFill>
                  <a:schemeClr val="tx1"/>
                </a:solidFill>
                <a:latin typeface="Kruti Dev 010" pitchFamily="2" charset="0"/>
                <a:ea typeface="+mj-ea"/>
                <a:cs typeface="+mj-cs"/>
              </a:rPr>
              <a:t>{</a:t>
            </a:r>
            <a:r>
              <a:rPr lang="en-US" sz="5000" b="1" kern="1200" dirty="0" err="1" smtClean="0">
                <a:solidFill>
                  <a:schemeClr val="tx1"/>
                </a:solidFill>
                <a:latin typeface="Kruti Dev 010" pitchFamily="2" charset="0"/>
                <a:ea typeface="+mj-ea"/>
                <a:cs typeface="+mj-cs"/>
              </a:rPr>
              <a:t>kr</a:t>
            </a:r>
            <a:r>
              <a:rPr lang="en-US" sz="5000" b="1" kern="1200" dirty="0" smtClean="0">
                <a:solidFill>
                  <a:schemeClr val="tx1"/>
                </a:solidFill>
                <a:latin typeface="Kruti Dev 010" pitchFamily="2" charset="0"/>
                <a:ea typeface="+mj-ea"/>
                <a:cs typeface="+mj-cs"/>
              </a:rPr>
              <a:t> </a:t>
            </a:r>
            <a:r>
              <a:rPr lang="en-US" sz="5000" b="1" kern="1200" dirty="0" err="1" smtClean="0">
                <a:solidFill>
                  <a:schemeClr val="tx1"/>
                </a:solidFill>
                <a:latin typeface="Kruti Dev 010" pitchFamily="2" charset="0"/>
                <a:ea typeface="+mj-ea"/>
                <a:cs typeface="+mj-cs"/>
              </a:rPr>
              <a:t>cPps</a:t>
            </a:r>
            <a:endParaRPr lang="en-US" sz="5000" b="1" kern="1200" dirty="0">
              <a:solidFill>
                <a:schemeClr val="tx1"/>
              </a:solidFill>
              <a:uFill>
                <a:solidFill>
                  <a:srgbClr val="00B0F0"/>
                </a:solidFill>
              </a:uFill>
              <a:latin typeface="Kruti Dev 010" pitchFamily="2" charset="0"/>
              <a:ea typeface="+mj-ea"/>
              <a:cs typeface="+mj-cs"/>
            </a:endParaRPr>
          </a:p>
        </p:txBody>
      </p:sp>
      <p:sp>
        <p:nvSpPr>
          <p:cNvPr id="138" name="It is natural for children to feel stress, anxiety, grief, and worry during an ongoing pandemic like COVID-19 disease. Fear and anxiety about their own health and the health of loved ones can be overwhelming and cause strong emotions. In today’s digital world, children also access different kinds of information and news through social media and digital platforms, some of them may not be factually true, causing further stress and anxiety.  It is enhanced when children are not able to go out, play, attend school or interact freely. For those children and families who are subjected to mandatory quarantine, there may be an increased risk of violence and abuse. WHO and Inter-Agency Standing Committee on Gender-Based-Violence evidence from earlier epidemics show that the risk of violence for women and children go up when men lose incomes and/ or stay home all day. Hence this COVID-19 response kit for children integrates the components of psychosocial and mental health well-being.…"/>
          <p:cNvSpPr txBox="1">
            <a:spLocks noGrp="1"/>
          </p:cNvSpPr>
          <p:nvPr>
            <p:ph type="body" idx="1"/>
          </p:nvPr>
        </p:nvSpPr>
        <p:spPr>
          <a:xfrm>
            <a:off x="473641" y="2084166"/>
            <a:ext cx="7135591" cy="5825645"/>
          </a:xfrm>
          <a:prstGeom prst="rect">
            <a:avLst/>
          </a:prstGeom>
        </p:spPr>
        <p:txBody>
          <a:bodyPr vert="horz" lIns="91440" tIns="45720" rIns="91440" bIns="45720" rtlCol="0">
            <a:noAutofit/>
          </a:bodyPr>
          <a:lstStyle/>
          <a:p>
            <a:pPr indent="-228600" defTabSz="914400">
              <a:lnSpc>
                <a:spcPct val="90000"/>
              </a:lnSpc>
              <a:spcBef>
                <a:spcPts val="700"/>
              </a:spcBef>
              <a:buSzPct val="100000"/>
              <a:buFont typeface="Arial" panose="020B0604020202020204" pitchFamily="34" charset="0"/>
              <a:buChar char="•"/>
              <a:defRPr sz="2046">
                <a:uFill>
                  <a:solidFill>
                    <a:srgbClr val="000000"/>
                  </a:solidFill>
                </a:uFill>
                <a:latin typeface="Calibri"/>
                <a:ea typeface="Calibri"/>
                <a:cs typeface="Calibri"/>
                <a:sym typeface="Calibri"/>
              </a:defRPr>
            </a:pPr>
            <a:r>
              <a:rPr lang="en-US" sz="2800" b="1" kern="1200" dirty="0" err="1" smtClean="0">
                <a:solidFill>
                  <a:schemeClr val="tx1"/>
                </a:solidFill>
                <a:uFill>
                  <a:solidFill>
                    <a:srgbClr val="000000"/>
                  </a:solidFill>
                </a:uFill>
                <a:latin typeface="Kruti Dev 010" pitchFamily="2" charset="0"/>
                <a:ea typeface="+mn-ea"/>
                <a:cs typeface="+mn-cs"/>
              </a:rPr>
              <a:t>cky</a:t>
            </a:r>
            <a:r>
              <a:rPr lang="en-US" sz="2800" b="1" kern="1200" dirty="0" smtClean="0">
                <a:solidFill>
                  <a:schemeClr val="tx1"/>
                </a:solidFill>
                <a:uFill>
                  <a:solidFill>
                    <a:srgbClr val="000000"/>
                  </a:solidFill>
                </a:uFill>
                <a:latin typeface="Kruti Dev 010" pitchFamily="2" charset="0"/>
                <a:ea typeface="+mn-ea"/>
                <a:cs typeface="+mn-cs"/>
              </a:rPr>
              <a:t> ns[</a:t>
            </a:r>
            <a:r>
              <a:rPr lang="en-US" sz="2800" b="1" kern="1200" dirty="0" err="1" smtClean="0">
                <a:solidFill>
                  <a:schemeClr val="tx1"/>
                </a:solidFill>
                <a:uFill>
                  <a:solidFill>
                    <a:srgbClr val="000000"/>
                  </a:solidFill>
                </a:uFill>
                <a:latin typeface="Kruti Dev 010" pitchFamily="2" charset="0"/>
                <a:ea typeface="+mn-ea"/>
                <a:cs typeface="+mn-cs"/>
              </a:rPr>
              <a:t>kHkky</a:t>
            </a:r>
            <a:r>
              <a:rPr lang="en-US" sz="2800" b="1" kern="1200" dirty="0" smtClean="0">
                <a:solidFill>
                  <a:schemeClr val="tx1"/>
                </a:solidFill>
                <a:uFill>
                  <a:solidFill>
                    <a:srgbClr val="000000"/>
                  </a:solidFill>
                </a:uFill>
                <a:latin typeface="Kruti Dev 010" pitchFamily="2" charset="0"/>
                <a:ea typeface="+mn-ea"/>
                <a:cs typeface="+mn-cs"/>
              </a:rPr>
              <a:t> </a:t>
            </a:r>
            <a:r>
              <a:rPr lang="en-US" sz="2800" b="1" kern="1200" dirty="0" err="1" smtClean="0">
                <a:solidFill>
                  <a:schemeClr val="tx1"/>
                </a:solidFill>
                <a:uFill>
                  <a:solidFill>
                    <a:srgbClr val="000000"/>
                  </a:solidFill>
                </a:uFill>
                <a:latin typeface="Kruti Dev 010" pitchFamily="2" charset="0"/>
                <a:ea typeface="+mn-ea"/>
                <a:cs typeface="+mn-cs"/>
              </a:rPr>
              <a:t>laLFkkuksa</a:t>
            </a:r>
            <a:r>
              <a:rPr lang="en-US" sz="2800" b="1" kern="1200" dirty="0" smtClean="0">
                <a:solidFill>
                  <a:schemeClr val="tx1"/>
                </a:solidFill>
                <a:uFill>
                  <a:solidFill>
                    <a:srgbClr val="000000"/>
                  </a:solidFill>
                </a:uFill>
                <a:latin typeface="Kruti Dev 010" pitchFamily="2" charset="0"/>
                <a:ea typeface="+mn-ea"/>
                <a:cs typeface="+mn-cs"/>
              </a:rPr>
              <a:t>@ </a:t>
            </a:r>
            <a:r>
              <a:rPr lang="en-US" sz="2800" b="1" kern="1200" dirty="0" err="1" smtClean="0">
                <a:solidFill>
                  <a:schemeClr val="tx1"/>
                </a:solidFill>
                <a:uFill>
                  <a:solidFill>
                    <a:srgbClr val="000000"/>
                  </a:solidFill>
                </a:uFill>
                <a:latin typeface="Kruti Dev 010" pitchFamily="2" charset="0"/>
                <a:ea typeface="+mn-ea"/>
                <a:cs typeface="+mn-cs"/>
              </a:rPr>
              <a:t>oSdfYid</a:t>
            </a:r>
            <a:r>
              <a:rPr lang="en-US" sz="2800" b="1" kern="1200" dirty="0" smtClean="0">
                <a:solidFill>
                  <a:schemeClr val="tx1"/>
                </a:solidFill>
                <a:uFill>
                  <a:solidFill>
                    <a:srgbClr val="000000"/>
                  </a:solidFill>
                </a:uFill>
                <a:latin typeface="Kruti Dev 010" pitchFamily="2" charset="0"/>
                <a:ea typeface="+mn-ea"/>
                <a:cs typeface="+mn-cs"/>
              </a:rPr>
              <a:t> ns[</a:t>
            </a:r>
            <a:r>
              <a:rPr lang="en-US" sz="2800" b="1" kern="1200" dirty="0" err="1" smtClean="0">
                <a:solidFill>
                  <a:schemeClr val="tx1"/>
                </a:solidFill>
                <a:uFill>
                  <a:solidFill>
                    <a:srgbClr val="000000"/>
                  </a:solidFill>
                </a:uFill>
                <a:latin typeface="Kruti Dev 010" pitchFamily="2" charset="0"/>
                <a:ea typeface="+mn-ea"/>
                <a:cs typeface="+mn-cs"/>
              </a:rPr>
              <a:t>kHkky</a:t>
            </a:r>
            <a:r>
              <a:rPr lang="en-US" sz="2800" b="1" kern="1200" dirty="0" smtClean="0">
                <a:solidFill>
                  <a:schemeClr val="tx1"/>
                </a:solidFill>
                <a:uFill>
                  <a:solidFill>
                    <a:srgbClr val="000000"/>
                  </a:solidFill>
                </a:uFill>
                <a:latin typeface="Kruti Dev 010" pitchFamily="2" charset="0"/>
                <a:ea typeface="+mn-ea"/>
                <a:cs typeface="+mn-cs"/>
              </a:rPr>
              <a:t> </a:t>
            </a:r>
            <a:r>
              <a:rPr lang="en-US" sz="2800" b="1" kern="1200" dirty="0" err="1" smtClean="0">
                <a:solidFill>
                  <a:schemeClr val="tx1"/>
                </a:solidFill>
                <a:uFill>
                  <a:solidFill>
                    <a:srgbClr val="000000"/>
                  </a:solidFill>
                </a:uFill>
                <a:latin typeface="Kruti Dev 010" pitchFamily="2" charset="0"/>
                <a:ea typeface="+mn-ea"/>
                <a:cs typeface="+mn-cs"/>
              </a:rPr>
              <a:t>esa</a:t>
            </a:r>
            <a:r>
              <a:rPr lang="en-US" sz="2800" b="1" kern="1200" dirty="0">
                <a:solidFill>
                  <a:schemeClr val="tx1"/>
                </a:solidFill>
                <a:uFill>
                  <a:solidFill>
                    <a:srgbClr val="000000"/>
                  </a:solidFill>
                </a:uFill>
                <a:latin typeface="Kruti Dev 010" pitchFamily="2" charset="0"/>
                <a:ea typeface="+mn-ea"/>
                <a:cs typeface="+mn-cs"/>
              </a:rPr>
              <a:t> </a:t>
            </a:r>
            <a:r>
              <a:rPr lang="en-US" sz="2800" b="1" kern="1200" dirty="0" err="1">
                <a:solidFill>
                  <a:schemeClr val="tx1"/>
                </a:solidFill>
                <a:uFill>
                  <a:solidFill>
                    <a:srgbClr val="000000"/>
                  </a:solidFill>
                </a:uFill>
                <a:latin typeface="Kruti Dev 010" pitchFamily="2" charset="0"/>
                <a:ea typeface="+mn-ea"/>
                <a:cs typeface="+mn-cs"/>
              </a:rPr>
              <a:t>jg</a:t>
            </a:r>
            <a:r>
              <a:rPr lang="en-US" sz="2800" b="1" kern="1200" dirty="0">
                <a:solidFill>
                  <a:schemeClr val="tx1"/>
                </a:solidFill>
                <a:uFill>
                  <a:solidFill>
                    <a:srgbClr val="000000"/>
                  </a:solidFill>
                </a:uFill>
                <a:latin typeface="Kruti Dev 010" pitchFamily="2" charset="0"/>
                <a:ea typeface="+mn-ea"/>
                <a:cs typeface="+mn-cs"/>
              </a:rPr>
              <a:t> </a:t>
            </a:r>
            <a:r>
              <a:rPr lang="en-US" sz="2800" b="1" kern="1200" dirty="0" err="1" smtClean="0">
                <a:solidFill>
                  <a:schemeClr val="tx1"/>
                </a:solidFill>
                <a:uFill>
                  <a:solidFill>
                    <a:srgbClr val="000000"/>
                  </a:solidFill>
                </a:uFill>
                <a:latin typeface="Kruti Dev 010" pitchFamily="2" charset="0"/>
                <a:ea typeface="+mn-ea"/>
                <a:cs typeface="+mn-cs"/>
              </a:rPr>
              <a:t>jgs</a:t>
            </a:r>
            <a:r>
              <a:rPr lang="hi-IN" sz="2800" b="1" kern="1200" dirty="0" smtClean="0">
                <a:solidFill>
                  <a:schemeClr val="tx1"/>
                </a:solidFill>
                <a:uFill>
                  <a:solidFill>
                    <a:srgbClr val="000000"/>
                  </a:solidFill>
                </a:uFill>
                <a:latin typeface="Kruti Dev 010" pitchFamily="2" charset="0"/>
                <a:ea typeface="+mn-ea"/>
                <a:cs typeface="+mn-cs"/>
              </a:rPr>
              <a:t> </a:t>
            </a:r>
            <a:r>
              <a:rPr lang="en-US" sz="2800" b="1" kern="1200" dirty="0" err="1" smtClean="0">
                <a:solidFill>
                  <a:schemeClr val="tx1"/>
                </a:solidFill>
                <a:uFill>
                  <a:solidFill>
                    <a:srgbClr val="000000"/>
                  </a:solidFill>
                </a:uFill>
                <a:latin typeface="Kruti Dev 010" pitchFamily="2" charset="0"/>
                <a:ea typeface="+mn-ea"/>
                <a:cs typeface="+mn-cs"/>
              </a:rPr>
              <a:t>cPps</a:t>
            </a:r>
            <a:endParaRPr lang="en-US" sz="2800" b="1" kern="1200" dirty="0" smtClean="0">
              <a:solidFill>
                <a:schemeClr val="tx1"/>
              </a:solidFill>
              <a:uFill>
                <a:solidFill>
                  <a:srgbClr val="000000"/>
                </a:solidFill>
              </a:uFill>
              <a:latin typeface="Kruti Dev 010" pitchFamily="2" charset="0"/>
              <a:ea typeface="+mn-ea"/>
              <a:cs typeface="+mn-cs"/>
            </a:endParaRPr>
          </a:p>
          <a:p>
            <a:pPr marL="717550" indent="-228600" defTabSz="914400">
              <a:lnSpc>
                <a:spcPct val="90000"/>
              </a:lnSpc>
              <a:spcBef>
                <a:spcPts val="700"/>
              </a:spcBef>
              <a:buSzPct val="100000"/>
              <a:buFont typeface="Courier New" pitchFamily="49" charset="0"/>
              <a:buChar char="o"/>
              <a:defRPr sz="2046">
                <a:uFill>
                  <a:solidFill>
                    <a:srgbClr val="000000"/>
                  </a:solidFill>
                </a:uFill>
                <a:latin typeface="Calibri"/>
                <a:ea typeface="Calibri"/>
                <a:cs typeface="Calibri"/>
                <a:sym typeface="Calibri"/>
              </a:defRPr>
            </a:pPr>
            <a:r>
              <a:rPr lang="en-IN" sz="2400" b="1" kern="1200" dirty="0" err="1">
                <a:solidFill>
                  <a:schemeClr val="tx1"/>
                </a:solidFill>
                <a:uFill>
                  <a:solidFill>
                    <a:srgbClr val="000000"/>
                  </a:solidFill>
                </a:uFill>
                <a:latin typeface="Kruti Dev 010" pitchFamily="2" charset="0"/>
                <a:ea typeface="+mn-ea"/>
                <a:cs typeface="+mn-cs"/>
              </a:rPr>
              <a:t>ikfjokfjd</a:t>
            </a:r>
            <a:r>
              <a:rPr lang="en-IN" sz="2400" b="1" kern="1200" dirty="0">
                <a:solidFill>
                  <a:schemeClr val="tx1"/>
                </a:solidFill>
                <a:uFill>
                  <a:solidFill>
                    <a:srgbClr val="000000"/>
                  </a:solidFill>
                </a:uFill>
                <a:latin typeface="Kruti Dev 010" pitchFamily="2" charset="0"/>
                <a:ea typeface="+mn-ea"/>
                <a:cs typeface="+mn-cs"/>
              </a:rPr>
              <a:t> </a:t>
            </a:r>
            <a:r>
              <a:rPr lang="en-US" sz="2400" b="1" kern="1200" dirty="0" smtClean="0">
                <a:solidFill>
                  <a:schemeClr val="tx1"/>
                </a:solidFill>
                <a:uFill>
                  <a:solidFill>
                    <a:srgbClr val="000000"/>
                  </a:solidFill>
                </a:uFill>
                <a:latin typeface="Kruti Dev 010" pitchFamily="2" charset="0"/>
                <a:ea typeface="+mn-ea"/>
                <a:cs typeface="+mn-cs"/>
              </a:rPr>
              <a:t>ns[</a:t>
            </a:r>
            <a:r>
              <a:rPr lang="en-US" sz="2400" b="1" kern="1200" dirty="0" err="1" smtClean="0">
                <a:solidFill>
                  <a:schemeClr val="tx1"/>
                </a:solidFill>
                <a:uFill>
                  <a:solidFill>
                    <a:srgbClr val="000000"/>
                  </a:solidFill>
                </a:uFill>
                <a:latin typeface="Kruti Dev 010" pitchFamily="2" charset="0"/>
                <a:ea typeface="+mn-ea"/>
                <a:cs typeface="+mn-cs"/>
              </a:rPr>
              <a:t>kHkky</a:t>
            </a:r>
            <a:r>
              <a:rPr lang="hi-IN" sz="2400" b="1" kern="1200" dirty="0" smtClean="0">
                <a:solidFill>
                  <a:schemeClr val="tx1"/>
                </a:solidFill>
                <a:uFill>
                  <a:solidFill>
                    <a:srgbClr val="000000"/>
                  </a:solidFill>
                </a:uFill>
                <a:latin typeface="Kruti Dev 010" pitchFamily="2" charset="0"/>
                <a:ea typeface="+mn-ea"/>
                <a:cs typeface="+mn-cs"/>
              </a:rPr>
              <a:t> </a:t>
            </a:r>
            <a:r>
              <a:rPr lang="en-IN" sz="2400" b="1" kern="1200" dirty="0" err="1">
                <a:solidFill>
                  <a:schemeClr val="tx1"/>
                </a:solidFill>
                <a:uFill>
                  <a:solidFill>
                    <a:srgbClr val="000000"/>
                  </a:solidFill>
                </a:uFill>
                <a:latin typeface="Kruti Dev 010" pitchFamily="2" charset="0"/>
                <a:ea typeface="+mn-ea"/>
                <a:cs typeface="+mn-cs"/>
              </a:rPr>
              <a:t>ls</a:t>
            </a:r>
            <a:r>
              <a:rPr lang="en-IN" sz="2400" b="1" kern="1200" dirty="0">
                <a:solidFill>
                  <a:schemeClr val="tx1"/>
                </a:solidFill>
                <a:uFill>
                  <a:solidFill>
                    <a:srgbClr val="000000"/>
                  </a:solidFill>
                </a:uFill>
                <a:latin typeface="Kruti Dev 010" pitchFamily="2" charset="0"/>
                <a:ea typeface="+mn-ea"/>
                <a:cs typeface="+mn-cs"/>
              </a:rPr>
              <a:t> </a:t>
            </a:r>
            <a:r>
              <a:rPr lang="en-IN" sz="2400" b="1" kern="1200" dirty="0" err="1">
                <a:solidFill>
                  <a:schemeClr val="tx1"/>
                </a:solidFill>
                <a:uFill>
                  <a:solidFill>
                    <a:srgbClr val="000000"/>
                  </a:solidFill>
                </a:uFill>
                <a:latin typeface="Kruti Dev 010" pitchFamily="2" charset="0"/>
                <a:ea typeface="+mn-ea"/>
                <a:cs typeface="+mn-cs"/>
              </a:rPr>
              <a:t>oafpr</a:t>
            </a:r>
            <a:endParaRPr lang="en-IN" sz="2400" b="1" kern="1200" dirty="0">
              <a:solidFill>
                <a:schemeClr val="tx1"/>
              </a:solidFill>
              <a:uFill>
                <a:solidFill>
                  <a:srgbClr val="000000"/>
                </a:solidFill>
              </a:uFill>
              <a:latin typeface="Kruti Dev 010" pitchFamily="2" charset="0"/>
              <a:ea typeface="+mn-ea"/>
              <a:cs typeface="+mn-cs"/>
            </a:endParaRPr>
          </a:p>
          <a:p>
            <a:pPr marL="717550" indent="-228600" defTabSz="914400">
              <a:lnSpc>
                <a:spcPct val="90000"/>
              </a:lnSpc>
              <a:spcBef>
                <a:spcPts val="700"/>
              </a:spcBef>
              <a:buSzPct val="100000"/>
              <a:buFont typeface="Courier New" pitchFamily="49" charset="0"/>
              <a:buChar char="o"/>
              <a:defRPr sz="2046">
                <a:uFill>
                  <a:solidFill>
                    <a:srgbClr val="000000"/>
                  </a:solidFill>
                </a:uFill>
                <a:latin typeface="Calibri"/>
                <a:ea typeface="Calibri"/>
                <a:cs typeface="Calibri"/>
                <a:sym typeface="Calibri"/>
              </a:defRPr>
            </a:pPr>
            <a:r>
              <a:rPr lang="en-US" sz="2400" b="1" kern="1200" dirty="0" err="1" smtClean="0">
                <a:solidFill>
                  <a:schemeClr val="tx1"/>
                </a:solidFill>
                <a:uFill>
                  <a:solidFill>
                    <a:srgbClr val="000000"/>
                  </a:solidFill>
                </a:uFill>
                <a:latin typeface="Kruti Dev 010" pitchFamily="2" charset="0"/>
                <a:ea typeface="+mn-ea"/>
                <a:cs typeface="+mn-cs"/>
              </a:rPr>
              <a:t>dkuwuh</a:t>
            </a:r>
            <a:r>
              <a:rPr lang="en-US" sz="2400" b="1" kern="1200" dirty="0" smtClean="0">
                <a:solidFill>
                  <a:schemeClr val="tx1"/>
                </a:solidFill>
                <a:uFill>
                  <a:solidFill>
                    <a:srgbClr val="000000"/>
                  </a:solidFill>
                </a:uFill>
                <a:latin typeface="Kruti Dev 010" pitchFamily="2" charset="0"/>
                <a:ea typeface="+mn-ea"/>
                <a:cs typeface="+mn-cs"/>
              </a:rPr>
              <a:t> </a:t>
            </a:r>
            <a:r>
              <a:rPr lang="en-IN" sz="2400" b="1" kern="1200" dirty="0" err="1">
                <a:solidFill>
                  <a:schemeClr val="tx1"/>
                </a:solidFill>
                <a:uFill>
                  <a:solidFill>
                    <a:srgbClr val="000000"/>
                  </a:solidFill>
                </a:uFill>
                <a:latin typeface="Kruti Dev 010" pitchFamily="2" charset="0"/>
                <a:ea typeface="+mn-ea"/>
                <a:cs typeface="+mn-cs"/>
              </a:rPr>
              <a:t>la?k"kZ</a:t>
            </a:r>
            <a:r>
              <a:rPr lang="en-IN" sz="2400" b="1" kern="1200" dirty="0">
                <a:solidFill>
                  <a:schemeClr val="tx1"/>
                </a:solidFill>
                <a:uFill>
                  <a:solidFill>
                    <a:srgbClr val="000000"/>
                  </a:solidFill>
                </a:uFill>
                <a:latin typeface="Kruti Dev 010" pitchFamily="2" charset="0"/>
                <a:ea typeface="+mn-ea"/>
                <a:cs typeface="+mn-cs"/>
              </a:rPr>
              <a:t> </a:t>
            </a:r>
            <a:r>
              <a:rPr lang="en-IN" sz="2400" b="1" kern="1200" dirty="0" err="1">
                <a:solidFill>
                  <a:schemeClr val="tx1"/>
                </a:solidFill>
                <a:uFill>
                  <a:solidFill>
                    <a:srgbClr val="000000"/>
                  </a:solidFill>
                </a:uFill>
                <a:latin typeface="Kruti Dev 010" pitchFamily="2" charset="0"/>
                <a:ea typeface="+mn-ea"/>
                <a:cs typeface="+mn-cs"/>
              </a:rPr>
              <a:t>ls</a:t>
            </a:r>
            <a:r>
              <a:rPr lang="en-IN" sz="2400" b="1" kern="1200" dirty="0">
                <a:solidFill>
                  <a:schemeClr val="tx1"/>
                </a:solidFill>
                <a:uFill>
                  <a:solidFill>
                    <a:srgbClr val="000000"/>
                  </a:solidFill>
                </a:uFill>
                <a:latin typeface="Kruti Dev 010" pitchFamily="2" charset="0"/>
                <a:ea typeface="+mn-ea"/>
                <a:cs typeface="+mn-cs"/>
              </a:rPr>
              <a:t> </a:t>
            </a:r>
            <a:r>
              <a:rPr lang="en-IN" sz="2400" b="1" kern="1200" dirty="0" err="1">
                <a:solidFill>
                  <a:schemeClr val="tx1"/>
                </a:solidFill>
                <a:uFill>
                  <a:solidFill>
                    <a:srgbClr val="000000"/>
                  </a:solidFill>
                </a:uFill>
                <a:latin typeface="Kruti Dev 010" pitchFamily="2" charset="0"/>
                <a:ea typeface="+mn-ea"/>
                <a:cs typeface="+mn-cs"/>
              </a:rPr>
              <a:t>tw</a:t>
            </a:r>
            <a:r>
              <a:rPr lang="en-IN" sz="2400" b="1" kern="1200" dirty="0">
                <a:solidFill>
                  <a:schemeClr val="tx1"/>
                </a:solidFill>
                <a:uFill>
                  <a:solidFill>
                    <a:srgbClr val="000000"/>
                  </a:solidFill>
                </a:uFill>
                <a:latin typeface="Kruti Dev 010" pitchFamily="2" charset="0"/>
                <a:ea typeface="+mn-ea"/>
                <a:cs typeface="+mn-cs"/>
              </a:rPr>
              <a:t>&gt;</a:t>
            </a:r>
            <a:r>
              <a:rPr lang="en-IN" sz="2400" b="1" kern="1200" dirty="0" err="1">
                <a:solidFill>
                  <a:schemeClr val="tx1"/>
                </a:solidFill>
                <a:uFill>
                  <a:solidFill>
                    <a:srgbClr val="000000"/>
                  </a:solidFill>
                </a:uFill>
                <a:latin typeface="Kruti Dev 010" pitchFamily="2" charset="0"/>
                <a:ea typeface="+mn-ea"/>
                <a:cs typeface="+mn-cs"/>
              </a:rPr>
              <a:t>rs</a:t>
            </a:r>
            <a:r>
              <a:rPr lang="en-IN" sz="2400" b="1" kern="1200" dirty="0">
                <a:solidFill>
                  <a:schemeClr val="tx1"/>
                </a:solidFill>
                <a:uFill>
                  <a:solidFill>
                    <a:srgbClr val="000000"/>
                  </a:solidFill>
                </a:uFill>
                <a:latin typeface="Kruti Dev 010" pitchFamily="2" charset="0"/>
                <a:ea typeface="+mn-ea"/>
                <a:cs typeface="+mn-cs"/>
              </a:rPr>
              <a:t> </a:t>
            </a:r>
            <a:r>
              <a:rPr lang="en-US" sz="2400" b="1" kern="1200" dirty="0" err="1" smtClean="0">
                <a:solidFill>
                  <a:schemeClr val="tx1"/>
                </a:solidFill>
                <a:uFill>
                  <a:solidFill>
                    <a:srgbClr val="000000"/>
                  </a:solidFill>
                </a:uFill>
                <a:latin typeface="Kruti Dev 010" pitchFamily="2" charset="0"/>
                <a:ea typeface="+mn-ea"/>
                <a:cs typeface="+mn-cs"/>
              </a:rPr>
              <a:t>cPps</a:t>
            </a:r>
            <a:endParaRPr lang="en-US" sz="2400" b="1" kern="1200" dirty="0" smtClean="0">
              <a:solidFill>
                <a:schemeClr val="tx1"/>
              </a:solidFill>
              <a:uFill>
                <a:solidFill>
                  <a:srgbClr val="000000"/>
                </a:solidFill>
              </a:uFill>
              <a:latin typeface="Kruti Dev 010" pitchFamily="2" charset="0"/>
              <a:ea typeface="+mn-ea"/>
              <a:cs typeface="+mn-cs"/>
            </a:endParaRPr>
          </a:p>
          <a:p>
            <a:pPr lvl="1" indent="-228600" defTabSz="914400">
              <a:lnSpc>
                <a:spcPct val="90000"/>
              </a:lnSpc>
              <a:spcBef>
                <a:spcPts val="700"/>
              </a:spcBef>
              <a:buSzPct val="100000"/>
              <a:buFont typeface="Arial" panose="020B0604020202020204" pitchFamily="34" charset="0"/>
              <a:buChar char="•"/>
              <a:defRPr sz="2046">
                <a:uFill>
                  <a:solidFill>
                    <a:srgbClr val="000000"/>
                  </a:solidFill>
                </a:uFill>
                <a:latin typeface="Calibri"/>
                <a:ea typeface="Calibri"/>
                <a:cs typeface="Calibri"/>
                <a:sym typeface="Calibri"/>
              </a:defRPr>
            </a:pPr>
            <a:endParaRPr lang="en-US" sz="2400" kern="1200" dirty="0">
              <a:solidFill>
                <a:schemeClr val="tx1"/>
              </a:solidFill>
              <a:uFill>
                <a:solidFill>
                  <a:srgbClr val="000000"/>
                </a:solidFill>
              </a:uFill>
              <a:latin typeface="+mn-lt"/>
              <a:ea typeface="+mn-ea"/>
              <a:cs typeface="+mn-cs"/>
            </a:endParaRPr>
          </a:p>
          <a:p>
            <a:pPr indent="-228600" defTabSz="914400">
              <a:lnSpc>
                <a:spcPct val="90000"/>
              </a:lnSpc>
              <a:spcBef>
                <a:spcPts val="700"/>
              </a:spcBef>
              <a:buSzPct val="100000"/>
              <a:buFont typeface="Arial" panose="020B0604020202020204" pitchFamily="34" charset="0"/>
              <a:buChar char="•"/>
              <a:defRPr sz="2046">
                <a:uFill>
                  <a:solidFill>
                    <a:srgbClr val="000000"/>
                  </a:solidFill>
                </a:uFill>
                <a:latin typeface="Calibri"/>
                <a:ea typeface="Calibri"/>
                <a:cs typeface="Calibri"/>
                <a:sym typeface="Calibri"/>
              </a:defRPr>
            </a:pPr>
            <a:r>
              <a:rPr lang="en-US" sz="2800" b="1" kern="1200" dirty="0" err="1" smtClean="0">
                <a:solidFill>
                  <a:schemeClr val="tx1"/>
                </a:solidFill>
                <a:uFill>
                  <a:solidFill>
                    <a:srgbClr val="000000"/>
                  </a:solidFill>
                </a:uFill>
                <a:latin typeface="Kruti Dev 010" pitchFamily="2" charset="0"/>
                <a:ea typeface="+mn-ea"/>
                <a:cs typeface="+mn-cs"/>
              </a:rPr>
              <a:t>çoklh</a:t>
            </a:r>
            <a:r>
              <a:rPr lang="en-US" sz="2800" b="1" kern="1200" dirty="0" smtClean="0">
                <a:solidFill>
                  <a:schemeClr val="tx1"/>
                </a:solidFill>
                <a:uFill>
                  <a:solidFill>
                    <a:srgbClr val="000000"/>
                  </a:solidFill>
                </a:uFill>
                <a:latin typeface="Kruti Dev 010" pitchFamily="2" charset="0"/>
                <a:ea typeface="+mn-ea"/>
                <a:cs typeface="+mn-cs"/>
              </a:rPr>
              <a:t> </a:t>
            </a:r>
            <a:r>
              <a:rPr lang="en-US" sz="2800" b="1" kern="1200" dirty="0" err="1" smtClean="0">
                <a:solidFill>
                  <a:schemeClr val="tx1"/>
                </a:solidFill>
                <a:uFill>
                  <a:solidFill>
                    <a:srgbClr val="000000"/>
                  </a:solidFill>
                </a:uFill>
                <a:latin typeface="Kruti Dev 010" pitchFamily="2" charset="0"/>
                <a:ea typeface="+mn-ea"/>
                <a:cs typeface="+mn-cs"/>
              </a:rPr>
              <a:t>ifjokjksa</a:t>
            </a:r>
            <a:r>
              <a:rPr lang="en-US" sz="2800" b="1" kern="1200" dirty="0" smtClean="0">
                <a:solidFill>
                  <a:schemeClr val="tx1"/>
                </a:solidFill>
                <a:uFill>
                  <a:solidFill>
                    <a:srgbClr val="000000"/>
                  </a:solidFill>
                </a:uFill>
                <a:latin typeface="Kruti Dev 010" pitchFamily="2" charset="0"/>
                <a:ea typeface="+mn-ea"/>
                <a:cs typeface="+mn-cs"/>
              </a:rPr>
              <a:t> </a:t>
            </a:r>
            <a:r>
              <a:rPr lang="en-US" sz="2800" b="1" dirty="0">
                <a:latin typeface="Kruti Dev 010" pitchFamily="2" charset="0"/>
              </a:rPr>
              <a:t>d</a:t>
            </a:r>
            <a:r>
              <a:rPr lang="en-US" sz="2800" dirty="0">
                <a:latin typeface="Kruti Dev 010" pitchFamily="2" charset="0"/>
              </a:rPr>
              <a:t>s</a:t>
            </a:r>
            <a:r>
              <a:rPr lang="hi-IN" sz="2800" b="1" kern="1200" dirty="0" smtClean="0">
                <a:solidFill>
                  <a:schemeClr val="tx1"/>
                </a:solidFill>
                <a:uFill>
                  <a:solidFill>
                    <a:srgbClr val="000000"/>
                  </a:solidFill>
                </a:uFill>
                <a:latin typeface="Kruti Dev 010" pitchFamily="2" charset="0"/>
                <a:ea typeface="+mn-ea"/>
                <a:cs typeface="+mn-cs"/>
              </a:rPr>
              <a:t> </a:t>
            </a:r>
            <a:r>
              <a:rPr lang="en-US" sz="2800" b="1" kern="1200" dirty="0" smtClean="0">
                <a:solidFill>
                  <a:schemeClr val="tx1"/>
                </a:solidFill>
                <a:uFill>
                  <a:solidFill>
                    <a:srgbClr val="000000"/>
                  </a:solidFill>
                </a:uFill>
                <a:latin typeface="Kruti Dev 010" pitchFamily="2" charset="0"/>
                <a:ea typeface="+mn-ea"/>
                <a:cs typeface="+mn-cs"/>
              </a:rPr>
              <a:t>;k </a:t>
            </a:r>
            <a:r>
              <a:rPr lang="en-IN" sz="2800" b="1" kern="1200" dirty="0" err="1" smtClean="0">
                <a:solidFill>
                  <a:schemeClr val="tx1"/>
                </a:solidFill>
                <a:uFill>
                  <a:solidFill>
                    <a:srgbClr val="000000"/>
                  </a:solidFill>
                </a:uFill>
                <a:latin typeface="Kruti Dev 010" pitchFamily="2" charset="0"/>
                <a:ea typeface="+mn-ea"/>
                <a:cs typeface="+mn-cs"/>
              </a:rPr>
              <a:t>vdsys</a:t>
            </a:r>
            <a:r>
              <a:rPr lang="en-US" sz="2800" b="1" kern="1200" dirty="0" smtClean="0">
                <a:solidFill>
                  <a:schemeClr val="tx1"/>
                </a:solidFill>
                <a:uFill>
                  <a:solidFill>
                    <a:srgbClr val="000000"/>
                  </a:solidFill>
                </a:uFill>
                <a:latin typeface="Kruti Dev 010" pitchFamily="2" charset="0"/>
                <a:ea typeface="+mn-ea"/>
                <a:cs typeface="+mn-cs"/>
              </a:rPr>
              <a:t>@</a:t>
            </a:r>
            <a:r>
              <a:rPr lang="en-US" sz="2800" b="1" kern="1200" dirty="0" err="1" smtClean="0">
                <a:solidFill>
                  <a:schemeClr val="tx1"/>
                </a:solidFill>
                <a:uFill>
                  <a:solidFill>
                    <a:srgbClr val="000000"/>
                  </a:solidFill>
                </a:uFill>
                <a:latin typeface="Kruti Dev 010" pitchFamily="2" charset="0"/>
                <a:ea typeface="+mn-ea"/>
                <a:cs typeface="+mn-cs"/>
              </a:rPr>
              <a:t>vyx</a:t>
            </a:r>
            <a:r>
              <a:rPr lang="en-US" sz="2800" b="1" kern="1200" dirty="0" smtClean="0">
                <a:solidFill>
                  <a:schemeClr val="tx1"/>
                </a:solidFill>
                <a:uFill>
                  <a:solidFill>
                    <a:srgbClr val="000000"/>
                  </a:solidFill>
                </a:uFill>
                <a:latin typeface="Kruti Dev 010" pitchFamily="2" charset="0"/>
                <a:ea typeface="+mn-ea"/>
                <a:cs typeface="+mn-cs"/>
              </a:rPr>
              <a:t> </a:t>
            </a:r>
            <a:r>
              <a:rPr lang="en-IN" sz="2800" b="1" kern="1200" dirty="0" err="1">
                <a:solidFill>
                  <a:schemeClr val="tx1"/>
                </a:solidFill>
                <a:uFill>
                  <a:solidFill>
                    <a:srgbClr val="000000"/>
                  </a:solidFill>
                </a:uFill>
                <a:latin typeface="Kruti Dev 010" pitchFamily="2" charset="0"/>
                <a:ea typeface="+mn-ea"/>
                <a:cs typeface="+mn-cs"/>
              </a:rPr>
              <a:t>gks</a:t>
            </a:r>
            <a:r>
              <a:rPr lang="en-IN" sz="2800" b="1" kern="1200" dirty="0">
                <a:solidFill>
                  <a:schemeClr val="tx1"/>
                </a:solidFill>
                <a:uFill>
                  <a:solidFill>
                    <a:srgbClr val="000000"/>
                  </a:solidFill>
                </a:uFill>
                <a:latin typeface="Kruti Dev 010" pitchFamily="2" charset="0"/>
                <a:ea typeface="+mn-ea"/>
                <a:cs typeface="+mn-cs"/>
              </a:rPr>
              <a:t> </a:t>
            </a:r>
            <a:r>
              <a:rPr lang="en-IN" sz="2800" b="1" kern="1200" dirty="0" err="1">
                <a:solidFill>
                  <a:schemeClr val="tx1"/>
                </a:solidFill>
                <a:uFill>
                  <a:solidFill>
                    <a:srgbClr val="000000"/>
                  </a:solidFill>
                </a:uFill>
                <a:latin typeface="Kruti Dev 010" pitchFamily="2" charset="0"/>
                <a:ea typeface="+mn-ea"/>
                <a:cs typeface="+mn-cs"/>
              </a:rPr>
              <a:t>pqds</a:t>
            </a:r>
            <a:r>
              <a:rPr lang="en-IN" sz="2800" b="1" kern="1200" dirty="0">
                <a:solidFill>
                  <a:schemeClr val="tx1"/>
                </a:solidFill>
                <a:uFill>
                  <a:solidFill>
                    <a:srgbClr val="000000"/>
                  </a:solidFill>
                </a:uFill>
                <a:latin typeface="Kruti Dev 010" pitchFamily="2" charset="0"/>
                <a:ea typeface="+mn-ea"/>
                <a:cs typeface="+mn-cs"/>
              </a:rPr>
              <a:t> </a:t>
            </a:r>
            <a:r>
              <a:rPr lang="en-US" sz="2800" b="1" kern="1200" dirty="0" err="1" smtClean="0">
                <a:solidFill>
                  <a:schemeClr val="tx1"/>
                </a:solidFill>
                <a:uFill>
                  <a:solidFill>
                    <a:srgbClr val="000000"/>
                  </a:solidFill>
                </a:uFill>
                <a:latin typeface="Kruti Dev 010" pitchFamily="2" charset="0"/>
                <a:sym typeface="Calibri"/>
              </a:rPr>
              <a:t>cPp</a:t>
            </a:r>
            <a:endParaRPr lang="en-US" sz="2800" b="1" kern="1200" dirty="0" smtClean="0">
              <a:solidFill>
                <a:schemeClr val="tx1"/>
              </a:solidFill>
              <a:uFill>
                <a:solidFill>
                  <a:srgbClr val="000000"/>
                </a:solidFill>
              </a:uFill>
              <a:latin typeface="Kruti Dev 010" pitchFamily="2" charset="0"/>
              <a:ea typeface="+mn-ea"/>
              <a:cs typeface="+mn-cs"/>
            </a:endParaRPr>
          </a:p>
          <a:p>
            <a:pPr indent="-228600" defTabSz="914400">
              <a:lnSpc>
                <a:spcPct val="90000"/>
              </a:lnSpc>
              <a:spcBef>
                <a:spcPts val="700"/>
              </a:spcBef>
              <a:buSzPct val="100000"/>
              <a:buFont typeface="Arial" panose="020B0604020202020204" pitchFamily="34" charset="0"/>
              <a:buChar char="•"/>
              <a:defRPr sz="2046">
                <a:uFill>
                  <a:solidFill>
                    <a:srgbClr val="000000"/>
                  </a:solidFill>
                </a:uFill>
                <a:latin typeface="Calibri"/>
                <a:ea typeface="Calibri"/>
                <a:cs typeface="Calibri"/>
                <a:sym typeface="Calibri"/>
              </a:defRPr>
            </a:pPr>
            <a:r>
              <a:rPr lang="en-US" sz="2800" b="1" kern="1200" dirty="0" err="1" smtClean="0">
                <a:solidFill>
                  <a:schemeClr val="tx1"/>
                </a:solidFill>
                <a:uFill>
                  <a:solidFill>
                    <a:srgbClr val="000000"/>
                  </a:solidFill>
                </a:uFill>
                <a:latin typeface="Kruti Dev 010" pitchFamily="2" charset="0"/>
                <a:ea typeface="+mn-ea"/>
                <a:cs typeface="+mn-cs"/>
              </a:rPr>
              <a:t>lM+dksa</a:t>
            </a:r>
            <a:r>
              <a:rPr lang="en-US" sz="2800" b="1" kern="1200" dirty="0" smtClean="0">
                <a:solidFill>
                  <a:schemeClr val="tx1"/>
                </a:solidFill>
                <a:uFill>
                  <a:solidFill>
                    <a:srgbClr val="000000"/>
                  </a:solidFill>
                </a:uFill>
                <a:latin typeface="Kruti Dev 010" pitchFamily="2" charset="0"/>
                <a:ea typeface="+mn-ea"/>
                <a:cs typeface="+mn-cs"/>
              </a:rPr>
              <a:t> </a:t>
            </a:r>
            <a:r>
              <a:rPr lang="en-US" sz="2800" b="1" kern="1200" dirty="0" err="1" smtClean="0">
                <a:solidFill>
                  <a:schemeClr val="tx1"/>
                </a:solidFill>
                <a:uFill>
                  <a:solidFill>
                    <a:srgbClr val="000000"/>
                  </a:solidFill>
                </a:uFill>
                <a:latin typeface="Kruti Dev 010" pitchFamily="2" charset="0"/>
                <a:ea typeface="+mn-ea"/>
                <a:cs typeface="+mn-cs"/>
              </a:rPr>
              <a:t>ij</a:t>
            </a:r>
            <a:r>
              <a:rPr lang="en-US" sz="2800" b="1" kern="1200" dirty="0" smtClean="0">
                <a:solidFill>
                  <a:schemeClr val="tx1"/>
                </a:solidFill>
                <a:uFill>
                  <a:solidFill>
                    <a:srgbClr val="000000"/>
                  </a:solidFill>
                </a:uFill>
                <a:latin typeface="Kruti Dev 010" pitchFamily="2" charset="0"/>
                <a:ea typeface="+mn-ea"/>
                <a:cs typeface="+mn-cs"/>
              </a:rPr>
              <a:t> </a:t>
            </a:r>
            <a:r>
              <a:rPr lang="en-IN" sz="2800" b="1" kern="1200" dirty="0" err="1">
                <a:solidFill>
                  <a:schemeClr val="tx1"/>
                </a:solidFill>
                <a:uFill>
                  <a:solidFill>
                    <a:srgbClr val="000000"/>
                  </a:solidFill>
                </a:uFill>
                <a:latin typeface="Kruti Dev 010" pitchFamily="2" charset="0"/>
                <a:ea typeface="+mn-ea"/>
                <a:cs typeface="+mn-cs"/>
              </a:rPr>
              <a:t>jg</a:t>
            </a:r>
            <a:r>
              <a:rPr lang="en-IN" sz="2800" b="1" kern="1200" dirty="0">
                <a:solidFill>
                  <a:schemeClr val="tx1"/>
                </a:solidFill>
                <a:uFill>
                  <a:solidFill>
                    <a:srgbClr val="000000"/>
                  </a:solidFill>
                </a:uFill>
                <a:latin typeface="Kruti Dev 010" pitchFamily="2" charset="0"/>
                <a:ea typeface="+mn-ea"/>
                <a:cs typeface="+mn-cs"/>
              </a:rPr>
              <a:t> </a:t>
            </a:r>
            <a:r>
              <a:rPr lang="en-IN" sz="2800" b="1" kern="1200" dirty="0" err="1">
                <a:solidFill>
                  <a:schemeClr val="tx1"/>
                </a:solidFill>
                <a:uFill>
                  <a:solidFill>
                    <a:srgbClr val="000000"/>
                  </a:solidFill>
                </a:uFill>
                <a:latin typeface="Kruti Dev 010" pitchFamily="2" charset="0"/>
                <a:ea typeface="+mn-ea"/>
                <a:cs typeface="+mn-cs"/>
              </a:rPr>
              <a:t>jgs</a:t>
            </a:r>
            <a:r>
              <a:rPr lang="en-IN" sz="2800" b="1" kern="1200" dirty="0">
                <a:solidFill>
                  <a:schemeClr val="tx1"/>
                </a:solidFill>
                <a:uFill>
                  <a:solidFill>
                    <a:srgbClr val="000000"/>
                  </a:solidFill>
                </a:uFill>
                <a:latin typeface="Kruti Dev 010" pitchFamily="2" charset="0"/>
                <a:ea typeface="+mn-ea"/>
                <a:cs typeface="+mn-cs"/>
              </a:rPr>
              <a:t> </a:t>
            </a:r>
            <a:r>
              <a:rPr lang="en-IN" sz="2800" b="1" kern="1200" dirty="0" err="1">
                <a:solidFill>
                  <a:schemeClr val="tx1"/>
                </a:solidFill>
                <a:uFill>
                  <a:solidFill>
                    <a:srgbClr val="000000"/>
                  </a:solidFill>
                </a:uFill>
                <a:latin typeface="Kruti Dev 010" pitchFamily="2" charset="0"/>
                <a:ea typeface="+mn-ea"/>
                <a:cs typeface="+mn-cs"/>
              </a:rPr>
              <a:t>cPps</a:t>
            </a:r>
            <a:r>
              <a:rPr lang="en-IN" sz="2800" b="1" kern="1200" dirty="0">
                <a:solidFill>
                  <a:schemeClr val="tx1"/>
                </a:solidFill>
                <a:uFill>
                  <a:solidFill>
                    <a:srgbClr val="000000"/>
                  </a:solidFill>
                </a:uFill>
                <a:latin typeface="Kruti Dev 010" pitchFamily="2" charset="0"/>
                <a:ea typeface="+mn-ea"/>
                <a:cs typeface="+mn-cs"/>
              </a:rPr>
              <a:t> </a:t>
            </a:r>
            <a:r>
              <a:rPr lang="en-IN" sz="2800" b="1" kern="1200" dirty="0" err="1">
                <a:solidFill>
                  <a:schemeClr val="tx1"/>
                </a:solidFill>
                <a:uFill>
                  <a:solidFill>
                    <a:srgbClr val="000000"/>
                  </a:solidFill>
                </a:uFill>
                <a:latin typeface="Kruti Dev 010" pitchFamily="2" charset="0"/>
                <a:ea typeface="+mn-ea"/>
                <a:cs typeface="+mn-cs"/>
              </a:rPr>
              <a:t>vR;f</a:t>
            </a:r>
            <a:r>
              <a:rPr lang="en-IN" sz="2800" b="1" kern="1200" dirty="0">
                <a:solidFill>
                  <a:schemeClr val="tx1"/>
                </a:solidFill>
                <a:uFill>
                  <a:solidFill>
                    <a:srgbClr val="000000"/>
                  </a:solidFill>
                </a:uFill>
                <a:latin typeface="Kruti Dev 010" pitchFamily="2" charset="0"/>
                <a:ea typeface="+mn-ea"/>
                <a:cs typeface="+mn-cs"/>
              </a:rPr>
              <a:t>/</a:t>
            </a:r>
            <a:r>
              <a:rPr lang="en-IN" sz="2800" b="1" kern="1200" dirty="0" err="1">
                <a:solidFill>
                  <a:schemeClr val="tx1"/>
                </a:solidFill>
                <a:uFill>
                  <a:solidFill>
                    <a:srgbClr val="000000"/>
                  </a:solidFill>
                </a:uFill>
                <a:latin typeface="Kruti Dev 010" pitchFamily="2" charset="0"/>
                <a:ea typeface="+mn-ea"/>
                <a:cs typeface="+mn-cs"/>
              </a:rPr>
              <a:t>kd</a:t>
            </a:r>
            <a:r>
              <a:rPr lang="en-IN" sz="2800" b="1" kern="1200" dirty="0">
                <a:solidFill>
                  <a:schemeClr val="tx1"/>
                </a:solidFill>
                <a:uFill>
                  <a:solidFill>
                    <a:srgbClr val="000000"/>
                  </a:solidFill>
                </a:uFill>
                <a:latin typeface="Kruti Dev 010" pitchFamily="2" charset="0"/>
                <a:ea typeface="+mn-ea"/>
                <a:cs typeface="+mn-cs"/>
              </a:rPr>
              <a:t> </a:t>
            </a:r>
            <a:r>
              <a:rPr lang="en-US" sz="2800" b="1" kern="1200" dirty="0" err="1" smtClean="0">
                <a:solidFill>
                  <a:schemeClr val="tx1"/>
                </a:solidFill>
                <a:uFill>
                  <a:solidFill>
                    <a:srgbClr val="000000"/>
                  </a:solidFill>
                </a:uFill>
                <a:latin typeface="Kruti Dev 010" pitchFamily="2" charset="0"/>
                <a:ea typeface="+mn-ea"/>
                <a:cs typeface="+mn-cs"/>
              </a:rPr>
              <a:t>tksf</a:t>
            </a:r>
            <a:r>
              <a:rPr lang="en-US" sz="2800" b="1" kern="1200" dirty="0" smtClean="0">
                <a:solidFill>
                  <a:schemeClr val="tx1"/>
                </a:solidFill>
                <a:uFill>
                  <a:solidFill>
                    <a:srgbClr val="000000"/>
                  </a:solidFill>
                </a:uFill>
                <a:latin typeface="Kruti Dev 010" pitchFamily="2" charset="0"/>
                <a:ea typeface="+mn-ea"/>
                <a:cs typeface="+mn-cs"/>
              </a:rPr>
              <a:t>[</a:t>
            </a:r>
            <a:r>
              <a:rPr lang="en-US" sz="2800" b="1" kern="1200" dirty="0" err="1" smtClean="0">
                <a:solidFill>
                  <a:schemeClr val="tx1"/>
                </a:solidFill>
                <a:uFill>
                  <a:solidFill>
                    <a:srgbClr val="000000"/>
                  </a:solidFill>
                </a:uFill>
                <a:latin typeface="Kruti Dev 010" pitchFamily="2" charset="0"/>
                <a:ea typeface="+mn-ea"/>
                <a:cs typeface="+mn-cs"/>
              </a:rPr>
              <a:t>ke</a:t>
            </a:r>
            <a:r>
              <a:rPr lang="en-US" sz="2800" b="1" kern="1200" dirty="0" smtClean="0">
                <a:solidFill>
                  <a:schemeClr val="tx1"/>
                </a:solidFill>
                <a:uFill>
                  <a:solidFill>
                    <a:srgbClr val="000000"/>
                  </a:solidFill>
                </a:uFill>
                <a:latin typeface="Kruti Dev 010" pitchFamily="2" charset="0"/>
                <a:ea typeface="+mn-ea"/>
                <a:cs typeface="+mn-cs"/>
              </a:rPr>
              <a:t> </a:t>
            </a:r>
            <a:r>
              <a:rPr lang="en-IN" sz="2800" b="1" kern="1200" dirty="0" err="1">
                <a:solidFill>
                  <a:schemeClr val="tx1"/>
                </a:solidFill>
                <a:uFill>
                  <a:solidFill>
                    <a:srgbClr val="000000"/>
                  </a:solidFill>
                </a:uFill>
                <a:latin typeface="Kruti Dev 010" pitchFamily="2" charset="0"/>
                <a:ea typeface="+mn-ea"/>
                <a:cs typeface="+mn-cs"/>
              </a:rPr>
              <a:t>esa</a:t>
            </a:r>
            <a:r>
              <a:rPr lang="en-IN" sz="2800" b="1" kern="1200" dirty="0">
                <a:solidFill>
                  <a:schemeClr val="tx1"/>
                </a:solidFill>
                <a:uFill>
                  <a:solidFill>
                    <a:srgbClr val="000000"/>
                  </a:solidFill>
                </a:uFill>
                <a:latin typeface="Kruti Dev 010" pitchFamily="2" charset="0"/>
                <a:ea typeface="+mn-ea"/>
                <a:cs typeface="+mn-cs"/>
              </a:rPr>
              <a:t> </a:t>
            </a:r>
            <a:r>
              <a:rPr lang="en-IN" sz="2800" b="1" kern="1200" dirty="0" err="1">
                <a:solidFill>
                  <a:schemeClr val="tx1"/>
                </a:solidFill>
                <a:uFill>
                  <a:solidFill>
                    <a:srgbClr val="000000"/>
                  </a:solidFill>
                </a:uFill>
                <a:latin typeface="Kruti Dev 010" pitchFamily="2" charset="0"/>
                <a:ea typeface="+mn-ea"/>
                <a:cs typeface="+mn-cs"/>
              </a:rPr>
              <a:t>gksrs</a:t>
            </a:r>
            <a:r>
              <a:rPr lang="en-IN" sz="2800" b="1" kern="1200" dirty="0">
                <a:solidFill>
                  <a:schemeClr val="tx1"/>
                </a:solidFill>
                <a:uFill>
                  <a:solidFill>
                    <a:srgbClr val="000000"/>
                  </a:solidFill>
                </a:uFill>
                <a:latin typeface="Kruti Dev 010" pitchFamily="2" charset="0"/>
                <a:ea typeface="+mn-ea"/>
                <a:cs typeface="+mn-cs"/>
              </a:rPr>
              <a:t> </a:t>
            </a:r>
            <a:r>
              <a:rPr lang="en-IN" sz="2800" b="1" kern="1200" dirty="0" err="1">
                <a:solidFill>
                  <a:schemeClr val="tx1"/>
                </a:solidFill>
                <a:uFill>
                  <a:solidFill>
                    <a:srgbClr val="000000"/>
                  </a:solidFill>
                </a:uFill>
                <a:latin typeface="Kruti Dev 010" pitchFamily="2" charset="0"/>
                <a:ea typeface="+mn-ea"/>
                <a:cs typeface="+mn-cs"/>
              </a:rPr>
              <a:t>gSa</a:t>
            </a:r>
            <a:endParaRPr lang="en-IN" sz="2800" b="1" kern="1200" dirty="0">
              <a:solidFill>
                <a:schemeClr val="tx1"/>
              </a:solidFill>
              <a:uFill>
                <a:solidFill>
                  <a:srgbClr val="000000"/>
                </a:solidFill>
              </a:uFill>
              <a:latin typeface="Kruti Dev 010" pitchFamily="2" charset="0"/>
              <a:ea typeface="+mn-ea"/>
              <a:cs typeface="+mn-cs"/>
            </a:endParaRPr>
          </a:p>
          <a:p>
            <a:pPr indent="-228600" defTabSz="914400">
              <a:lnSpc>
                <a:spcPct val="90000"/>
              </a:lnSpc>
              <a:spcBef>
                <a:spcPts val="700"/>
              </a:spcBef>
              <a:buSzPct val="100000"/>
              <a:buFont typeface="Arial" panose="020B0604020202020204" pitchFamily="34" charset="0"/>
              <a:buChar char="•"/>
              <a:defRPr sz="2046">
                <a:uFill>
                  <a:solidFill>
                    <a:srgbClr val="000000"/>
                  </a:solidFill>
                </a:uFill>
                <a:latin typeface="Calibri"/>
                <a:ea typeface="Calibri"/>
                <a:cs typeface="Calibri"/>
                <a:sym typeface="Calibri"/>
              </a:defRPr>
            </a:pPr>
            <a:r>
              <a:rPr lang="en-US" sz="2800" b="1" kern="1200" dirty="0" err="1" smtClean="0">
                <a:solidFill>
                  <a:schemeClr val="tx1"/>
                </a:solidFill>
                <a:uFill>
                  <a:solidFill>
                    <a:srgbClr val="000000"/>
                  </a:solidFill>
                </a:uFill>
                <a:latin typeface="Kruti Dev 010" pitchFamily="2" charset="0"/>
                <a:ea typeface="+mn-ea"/>
                <a:cs typeface="+mn-cs"/>
              </a:rPr>
              <a:t>fodykax</a:t>
            </a:r>
            <a:r>
              <a:rPr lang="en-US" sz="2800" b="1" kern="1200" dirty="0" smtClean="0">
                <a:solidFill>
                  <a:schemeClr val="tx1"/>
                </a:solidFill>
                <a:uFill>
                  <a:solidFill>
                    <a:srgbClr val="000000"/>
                  </a:solidFill>
                </a:uFill>
                <a:latin typeface="Kruti Dev 010" pitchFamily="2" charset="0"/>
                <a:ea typeface="+mn-ea"/>
                <a:cs typeface="+mn-cs"/>
              </a:rPr>
              <a:t> </a:t>
            </a:r>
            <a:r>
              <a:rPr lang="en-US" sz="2800" b="1" kern="1200" dirty="0" err="1" smtClean="0">
                <a:solidFill>
                  <a:schemeClr val="tx1"/>
                </a:solidFill>
                <a:uFill>
                  <a:solidFill>
                    <a:srgbClr val="000000"/>
                  </a:solidFill>
                </a:uFill>
                <a:latin typeface="Kruti Dev 010" pitchFamily="2" charset="0"/>
                <a:ea typeface="+mn-ea"/>
                <a:cs typeface="+mn-cs"/>
              </a:rPr>
              <a:t>cPps</a:t>
            </a:r>
            <a:endParaRPr lang="en-US" sz="2800" b="1" kern="1200" dirty="0">
              <a:solidFill>
                <a:schemeClr val="tx1"/>
              </a:solidFill>
              <a:uFill>
                <a:solidFill>
                  <a:srgbClr val="000000"/>
                </a:solidFill>
              </a:uFill>
              <a:latin typeface="Kruti Dev 010" pitchFamily="2" charset="0"/>
              <a:ea typeface="+mn-ea"/>
              <a:cs typeface="+mn-cs"/>
            </a:endParaRPr>
          </a:p>
          <a:p>
            <a:pPr indent="-228600" defTabSz="914400">
              <a:lnSpc>
                <a:spcPct val="90000"/>
              </a:lnSpc>
              <a:spcBef>
                <a:spcPts val="700"/>
              </a:spcBef>
              <a:buSzTx/>
              <a:buFont typeface="Arial" panose="020B0604020202020204" pitchFamily="34" charset="0"/>
              <a:buChar char="•"/>
              <a:defRPr sz="2093">
                <a:uFill>
                  <a:solidFill>
                    <a:srgbClr val="000000"/>
                  </a:solidFill>
                </a:uFill>
                <a:latin typeface="Calibri"/>
                <a:ea typeface="Calibri"/>
                <a:cs typeface="Calibri"/>
                <a:sym typeface="Calibri"/>
              </a:defRPr>
            </a:pPr>
            <a:endParaRPr lang="en-US" sz="2400" b="1" kern="1200" dirty="0">
              <a:solidFill>
                <a:schemeClr val="tx1"/>
              </a:solidFill>
              <a:uFill>
                <a:solidFill>
                  <a:srgbClr val="000000"/>
                </a:solidFill>
              </a:uFill>
              <a:latin typeface="+mn-lt"/>
              <a:ea typeface="+mn-ea"/>
              <a:cs typeface="+mn-cs"/>
            </a:endParaRPr>
          </a:p>
        </p:txBody>
      </p:sp>
      <p:pic>
        <p:nvPicPr>
          <p:cNvPr id="5" name="Graphic 4" descr="Wheelchair Access">
            <a:extLst>
              <a:ext uri="{FF2B5EF4-FFF2-40B4-BE49-F238E27FC236}">
                <a16:creationId xmlns="" xmlns:a16="http://schemas.microsoft.com/office/drawing/2014/main" id="{6742F06E-806F-4A27-8337-B59EB57633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109495" y="6281050"/>
            <a:ext cx="2386957" cy="2386957"/>
          </a:xfrm>
          <a:prstGeom prst="rect">
            <a:avLst/>
          </a:prstGeom>
        </p:spPr>
      </p:pic>
      <p:pic>
        <p:nvPicPr>
          <p:cNvPr id="3" name="Graphic 2" descr="Children">
            <a:extLst>
              <a:ext uri="{FF2B5EF4-FFF2-40B4-BE49-F238E27FC236}">
                <a16:creationId xmlns="" xmlns:a16="http://schemas.microsoft.com/office/drawing/2014/main" id="{B591432E-0071-4AA6-809E-7DB62D11FAD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109495" y="3209800"/>
            <a:ext cx="2386958" cy="2386958"/>
          </a:xfrm>
          <a:prstGeom prst="rect">
            <a:avLst/>
          </a:prstGeom>
        </p:spPr>
      </p:pic>
      <p:pic>
        <p:nvPicPr>
          <p:cNvPr id="7" name="Graphic 6" descr="Home">
            <a:extLst>
              <a:ext uri="{FF2B5EF4-FFF2-40B4-BE49-F238E27FC236}">
                <a16:creationId xmlns="" xmlns:a16="http://schemas.microsoft.com/office/drawing/2014/main" id="{C90F15F4-836C-4283-97C7-B3D6D346333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109495" y="60491"/>
            <a:ext cx="2386957" cy="2386957"/>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Rectangle 97">
            <a:extLst>
              <a:ext uri="{FF2B5EF4-FFF2-40B4-BE49-F238E27FC236}">
                <a16:creationId xmlns="" xmlns:a16="http://schemas.microsoft.com/office/drawing/2014/main" id="{7383B190-6BFB-422F-B667-06B7B25F09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5022247" y="4991947"/>
            <a:ext cx="7565029" cy="42209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Psychosocial and Mental health well-being of children during COVID-19 pandemic"/>
          <p:cNvSpPr txBox="1">
            <a:spLocks noGrp="1"/>
          </p:cNvSpPr>
          <p:nvPr>
            <p:ph type="title"/>
          </p:nvPr>
        </p:nvSpPr>
        <p:spPr>
          <a:xfrm>
            <a:off x="5356609" y="5422867"/>
            <a:ext cx="6896306" cy="2156109"/>
          </a:xfrm>
          <a:prstGeom prst="rect">
            <a:avLst/>
          </a:prstGeom>
        </p:spPr>
        <p:txBody>
          <a:bodyPr vert="horz" lIns="91440" tIns="45720" rIns="91440" bIns="45720" rtlCol="0" anchor="b">
            <a:normAutofit/>
          </a:bodyPr>
          <a:lstStyle>
            <a:lvl1pPr defTabSz="578358">
              <a:defRPr sz="2772">
                <a:solidFill>
                  <a:srgbClr val="FFFFFF"/>
                </a:solidFill>
                <a:uFill>
                  <a:solidFill>
                    <a:srgbClr val="00B0F0"/>
                  </a:solidFill>
                </a:uFill>
                <a:latin typeface="Calibri"/>
                <a:ea typeface="Calibri"/>
                <a:cs typeface="Calibri"/>
                <a:sym typeface="Calibri"/>
              </a:defRPr>
            </a:lvl1pPr>
          </a:lstStyle>
          <a:p>
            <a:pPr algn="l" defTabSz="914400">
              <a:lnSpc>
                <a:spcPct val="90000"/>
              </a:lnSpc>
              <a:spcBef>
                <a:spcPct val="0"/>
              </a:spcBef>
              <a:defRPr>
                <a:uFillTx/>
              </a:defRPr>
            </a:pPr>
            <a:r>
              <a:rPr lang="hi-IN" sz="6000" kern="1200" dirty="0" smtClean="0">
                <a:uFillTx/>
                <a:latin typeface="Kruti Dev 010" pitchFamily="2" charset="0"/>
              </a:rPr>
              <a:t>बढ़ती </a:t>
            </a:r>
            <a:r>
              <a:rPr lang="en-US" sz="6000" kern="1200" dirty="0" err="1" smtClean="0">
                <a:latin typeface="Kruti Dev 010" pitchFamily="2" charset="0"/>
                <a:ea typeface="+mj-ea"/>
                <a:cs typeface="+mj-cs"/>
              </a:rPr>
              <a:t>fgalk</a:t>
            </a:r>
            <a:r>
              <a:rPr lang="en-US" sz="6000" kern="1200" dirty="0" smtClean="0">
                <a:latin typeface="Kruti Dev 010" pitchFamily="2" charset="0"/>
                <a:ea typeface="+mj-ea"/>
                <a:cs typeface="+mj-cs"/>
              </a:rPr>
              <a:t> </a:t>
            </a:r>
            <a:r>
              <a:rPr lang="en-US" sz="6000" kern="1200" dirty="0" err="1" smtClean="0">
                <a:latin typeface="Kruti Dev 010" pitchFamily="2" charset="0"/>
                <a:ea typeface="+mj-ea"/>
                <a:cs typeface="+mj-cs"/>
              </a:rPr>
              <a:t>dk</a:t>
            </a:r>
            <a:r>
              <a:rPr lang="en-US" sz="6000" kern="1200" dirty="0" smtClean="0">
                <a:latin typeface="Kruti Dev 010" pitchFamily="2" charset="0"/>
                <a:ea typeface="+mj-ea"/>
                <a:cs typeface="+mj-cs"/>
              </a:rPr>
              <a:t> [</a:t>
            </a:r>
            <a:r>
              <a:rPr lang="en-US" sz="6000" kern="1200" dirty="0" err="1" smtClean="0">
                <a:latin typeface="Kruti Dev 010" pitchFamily="2" charset="0"/>
                <a:ea typeface="+mj-ea"/>
                <a:cs typeface="+mj-cs"/>
              </a:rPr>
              <a:t>krjk</a:t>
            </a:r>
            <a:endParaRPr lang="en-US" sz="6000" kern="1200" dirty="0">
              <a:uFill>
                <a:solidFill>
                  <a:srgbClr val="00B0F0"/>
                </a:solidFill>
              </a:uFill>
              <a:latin typeface="Kruti Dev 010" pitchFamily="2" charset="0"/>
              <a:ea typeface="+mj-ea"/>
              <a:cs typeface="+mj-cs"/>
            </a:endParaRPr>
          </a:p>
        </p:txBody>
      </p:sp>
      <p:pic>
        <p:nvPicPr>
          <p:cNvPr id="18" name="WhatsApp Image 2020-04-02 at 9.19.17 PM.jpeg" descr="WhatsApp Image 2020-04-02 at 9.19.17 PM.jpeg">
            <a:extLst>
              <a:ext uri="{FF2B5EF4-FFF2-40B4-BE49-F238E27FC236}">
                <a16:creationId xmlns="" xmlns:a16="http://schemas.microsoft.com/office/drawing/2014/main" id="{90C865C4-F12C-4AFC-B45C-709D936E1096}"/>
              </a:ext>
            </a:extLst>
          </p:cNvPr>
          <p:cNvPicPr>
            <a:picLocks noChangeAspect="1"/>
          </p:cNvPicPr>
          <p:nvPr/>
        </p:nvPicPr>
        <p:blipFill rotWithShape="1">
          <a:blip r:embed="rId3" cstate="print"/>
          <a:srcRect l="9450" r="18151" b="1"/>
          <a:stretch/>
        </p:blipFill>
        <p:spPr>
          <a:xfrm>
            <a:off x="338810" y="425760"/>
            <a:ext cx="4437816" cy="4336646"/>
          </a:xfrm>
          <a:prstGeom prst="rect">
            <a:avLst/>
          </a:prstGeom>
        </p:spPr>
      </p:pic>
      <p:pic>
        <p:nvPicPr>
          <p:cNvPr id="8" name="WhatsApp Image 2020-03-30 at 7.20.08 PM.jpeg" descr="WhatsApp Image 2020-03-30 at 7.20.08 PM.jpeg">
            <a:extLst>
              <a:ext uri="{FF2B5EF4-FFF2-40B4-BE49-F238E27FC236}">
                <a16:creationId xmlns="" xmlns:a16="http://schemas.microsoft.com/office/drawing/2014/main" id="{85150775-DE60-4DAE-AEDB-80D2783E1BC5}"/>
              </a:ext>
            </a:extLst>
          </p:cNvPr>
          <p:cNvPicPr>
            <a:picLocks noChangeAspect="1"/>
          </p:cNvPicPr>
          <p:nvPr/>
        </p:nvPicPr>
        <p:blipFill rotWithShape="1">
          <a:blip r:embed="rId4" cstate="print"/>
          <a:srcRect t="10724" r="2" b="10726"/>
          <a:stretch/>
        </p:blipFill>
        <p:spPr>
          <a:xfrm>
            <a:off x="4964582" y="425760"/>
            <a:ext cx="7698224" cy="4278312"/>
          </a:xfrm>
          <a:prstGeom prst="rect">
            <a:avLst/>
          </a:prstGeom>
        </p:spPr>
      </p:pic>
      <p:cxnSp>
        <p:nvCxnSpPr>
          <p:cNvPr id="100" name="Straight Connector 99">
            <a:extLst>
              <a:ext uri="{FF2B5EF4-FFF2-40B4-BE49-F238E27FC236}">
                <a16:creationId xmlns="" xmlns:a16="http://schemas.microsoft.com/office/drawing/2014/main" id="{ED28E597-4AF8-4D69-A9AB-A1EDC6156B0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480839" y="7741277"/>
            <a:ext cx="682752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9" name="WhatsApp Image 2020-04-02 at 9.19.16 PM.jpeg" descr="WhatsApp Image 2020-04-02 at 9.19.16 PM.jpeg">
            <a:extLst>
              <a:ext uri="{FF2B5EF4-FFF2-40B4-BE49-F238E27FC236}">
                <a16:creationId xmlns="" xmlns:a16="http://schemas.microsoft.com/office/drawing/2014/main" id="{404D5294-13A4-49FC-9946-88250D1B1222}"/>
              </a:ext>
            </a:extLst>
          </p:cNvPr>
          <p:cNvPicPr>
            <a:picLocks noChangeAspect="1"/>
          </p:cNvPicPr>
          <p:nvPr/>
        </p:nvPicPr>
        <p:blipFill rotWithShape="1">
          <a:blip r:embed="rId5" cstate="print"/>
          <a:srcRect l="15128" r="11934" b="-3"/>
          <a:stretch/>
        </p:blipFill>
        <p:spPr>
          <a:xfrm>
            <a:off x="338810" y="4991193"/>
            <a:ext cx="4437816" cy="4304829"/>
          </a:xfrm>
          <a:prstGeom prst="rect">
            <a:avLst/>
          </a:prstGeom>
        </p:spPr>
      </p:pic>
      <p:sp>
        <p:nvSpPr>
          <p:cNvPr id="2" name="TextBox 1">
            <a:extLst>
              <a:ext uri="{FF2B5EF4-FFF2-40B4-BE49-F238E27FC236}">
                <a16:creationId xmlns="" xmlns:a16="http://schemas.microsoft.com/office/drawing/2014/main" id="{D63008DF-AD9D-46AC-80F0-5EC85098EABA}"/>
              </a:ext>
            </a:extLst>
          </p:cNvPr>
          <p:cNvSpPr txBox="1"/>
          <p:nvPr/>
        </p:nvSpPr>
        <p:spPr>
          <a:xfrm>
            <a:off x="6081227" y="364205"/>
            <a:ext cx="2355406"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dirty="0" err="1" smtClean="0">
                <a:latin typeface="Kruti Dev 010" pitchFamily="2" charset="0"/>
              </a:rPr>
              <a:t>cky</a:t>
            </a:r>
            <a:r>
              <a:rPr lang="en-US" sz="2800" dirty="0" smtClean="0">
                <a:latin typeface="Kruti Dev 010" pitchFamily="2" charset="0"/>
              </a:rPr>
              <a:t> ;</a:t>
            </a:r>
            <a:r>
              <a:rPr lang="en-US" sz="2800" dirty="0" err="1" smtClean="0">
                <a:latin typeface="Kruti Dev 010" pitchFamily="2" charset="0"/>
              </a:rPr>
              <a:t>kSu</a:t>
            </a:r>
            <a:r>
              <a:rPr lang="en-US" sz="2800" dirty="0" smtClean="0">
                <a:latin typeface="Kruti Dev 010" pitchFamily="2" charset="0"/>
              </a:rPr>
              <a:t> </a:t>
            </a:r>
            <a:br>
              <a:rPr lang="en-US" sz="2800" dirty="0" smtClean="0">
                <a:latin typeface="Kruti Dev 010" pitchFamily="2" charset="0"/>
              </a:rPr>
            </a:br>
            <a:r>
              <a:rPr lang="en-US" sz="2800" dirty="0" smtClean="0">
                <a:latin typeface="Kruti Dev 010" pitchFamily="2" charset="0"/>
              </a:rPr>
              <a:t>'</a:t>
            </a:r>
            <a:r>
              <a:rPr lang="en-US" sz="2800" dirty="0" err="1" smtClean="0">
                <a:latin typeface="Kruti Dev 010" pitchFamily="2" charset="0"/>
              </a:rPr>
              <a:t>kks"k.k</a:t>
            </a:r>
            <a:endParaRPr lang="en-US" sz="2800" dirty="0">
              <a:latin typeface="Kruti Dev 010" pitchFamily="2" charset="0"/>
            </a:endParaRPr>
          </a:p>
        </p:txBody>
      </p:sp>
      <p:sp>
        <p:nvSpPr>
          <p:cNvPr id="3" name="TextBox 2">
            <a:extLst>
              <a:ext uri="{FF2B5EF4-FFF2-40B4-BE49-F238E27FC236}">
                <a16:creationId xmlns="" xmlns:a16="http://schemas.microsoft.com/office/drawing/2014/main" id="{8479A4B8-1970-46C0-B0D4-28DF89BE94D9}"/>
              </a:ext>
            </a:extLst>
          </p:cNvPr>
          <p:cNvSpPr txBox="1"/>
          <p:nvPr/>
        </p:nvSpPr>
        <p:spPr>
          <a:xfrm>
            <a:off x="7953555" y="3294560"/>
            <a:ext cx="2329132"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2800" dirty="0" err="1">
                <a:latin typeface="Kruti Dev 010" pitchFamily="2" charset="0"/>
              </a:rPr>
              <a:t>cPpksa</a:t>
            </a:r>
            <a:r>
              <a:rPr lang="en-IN" sz="2800" dirty="0">
                <a:latin typeface="Kruti Dev 010" pitchFamily="2" charset="0"/>
              </a:rPr>
              <a:t> </a:t>
            </a:r>
            <a:r>
              <a:rPr lang="en-US" sz="2800" dirty="0" smtClean="0">
                <a:latin typeface="Kruti Dev 010" pitchFamily="2" charset="0"/>
              </a:rPr>
              <a:t>ds </a:t>
            </a:r>
            <a:r>
              <a:rPr lang="en-US" sz="2800" dirty="0" err="1" smtClean="0">
                <a:latin typeface="Kruti Dev 010" pitchFamily="2" charset="0"/>
              </a:rPr>
              <a:t>lkFk</a:t>
            </a:r>
            <a:r>
              <a:rPr lang="en-US" sz="2800" dirty="0" smtClean="0">
                <a:latin typeface="Kruti Dev 010" pitchFamily="2" charset="0"/>
              </a:rPr>
              <a:t> </a:t>
            </a:r>
            <a:r>
              <a:rPr lang="en-US" sz="2800" dirty="0" err="1" smtClean="0">
                <a:latin typeface="Kruti Dev 010" pitchFamily="2" charset="0"/>
              </a:rPr>
              <a:t>nqO;Zogkj</a:t>
            </a:r>
            <a:endParaRPr kumimoji="0" lang="en-US" sz="2800" b="1" i="0" u="none" strike="noStrike" cap="none" spc="0" normalizeH="0" baseline="0" dirty="0">
              <a:ln>
                <a:noFill/>
              </a:ln>
              <a:solidFill>
                <a:srgbClr val="000000"/>
              </a:solidFill>
              <a:effectLst/>
              <a:uFillTx/>
              <a:latin typeface="Kruti Dev 010" pitchFamily="2" charset="0"/>
              <a:sym typeface="Helvetica Neue"/>
            </a:endParaRPr>
          </a:p>
        </p:txBody>
      </p:sp>
      <p:sp>
        <p:nvSpPr>
          <p:cNvPr id="4" name="TextBox 3">
            <a:extLst>
              <a:ext uri="{FF2B5EF4-FFF2-40B4-BE49-F238E27FC236}">
                <a16:creationId xmlns="" xmlns:a16="http://schemas.microsoft.com/office/drawing/2014/main" id="{B7A6E706-AC86-41C3-BA60-35C619E941B4}"/>
              </a:ext>
            </a:extLst>
          </p:cNvPr>
          <p:cNvSpPr txBox="1"/>
          <p:nvPr/>
        </p:nvSpPr>
        <p:spPr>
          <a:xfrm>
            <a:off x="143566" y="5198803"/>
            <a:ext cx="220203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dirty="0" err="1" smtClean="0">
                <a:latin typeface="Kruti Dev 010" pitchFamily="2" charset="0"/>
              </a:rPr>
              <a:t>v‚uykbu</a:t>
            </a:r>
            <a:r>
              <a:rPr lang="en-US" sz="2800" dirty="0" smtClean="0">
                <a:latin typeface="Kruti Dev 010" pitchFamily="2" charset="0"/>
              </a:rPr>
              <a:t> </a:t>
            </a:r>
            <a:r>
              <a:rPr lang="en-US" sz="2800" dirty="0" err="1" smtClean="0">
                <a:latin typeface="Kruti Dev 010" pitchFamily="2" charset="0"/>
              </a:rPr>
              <a:t>cky</a:t>
            </a:r>
            <a:r>
              <a:rPr lang="en-US" sz="2800" dirty="0" smtClean="0">
                <a:latin typeface="Kruti Dev 010" pitchFamily="2" charset="0"/>
              </a:rPr>
              <a:t> </a:t>
            </a:r>
            <a:r>
              <a:rPr lang="en-US" sz="2800" dirty="0" err="1" smtClean="0">
                <a:latin typeface="Kruti Dev 010" pitchFamily="2" charset="0"/>
              </a:rPr>
              <a:t>lqj</a:t>
            </a:r>
            <a:r>
              <a:rPr lang="en-US" sz="2800" dirty="0" smtClean="0">
                <a:latin typeface="Kruti Dev 010" pitchFamily="2" charset="0"/>
              </a:rPr>
              <a:t>{</a:t>
            </a:r>
            <a:r>
              <a:rPr lang="en-US" sz="2800" dirty="0" err="1" smtClean="0">
                <a:latin typeface="Kruti Dev 010" pitchFamily="2" charset="0"/>
              </a:rPr>
              <a:t>kk</a:t>
            </a:r>
            <a:endParaRPr lang="en-US" sz="2800" dirty="0">
              <a:latin typeface="Kruti Dev 010" pitchFamily="2" charset="0"/>
            </a:endParaRPr>
          </a:p>
        </p:txBody>
      </p:sp>
      <p:sp>
        <p:nvSpPr>
          <p:cNvPr id="5" name="TextBox 4">
            <a:extLst>
              <a:ext uri="{FF2B5EF4-FFF2-40B4-BE49-F238E27FC236}">
                <a16:creationId xmlns="" xmlns:a16="http://schemas.microsoft.com/office/drawing/2014/main" id="{3B9690E7-B7C9-4DB7-97D5-317C9EBB6187}"/>
              </a:ext>
            </a:extLst>
          </p:cNvPr>
          <p:cNvSpPr txBox="1"/>
          <p:nvPr/>
        </p:nvSpPr>
        <p:spPr>
          <a:xfrm>
            <a:off x="259982" y="3305111"/>
            <a:ext cx="1811547"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dirty="0" err="1" smtClean="0">
                <a:latin typeface="Kruti Dev 010" pitchFamily="2" charset="0"/>
              </a:rPr>
              <a:t>fyax</a:t>
            </a:r>
            <a:r>
              <a:rPr lang="en-US" sz="2800" dirty="0" smtClean="0">
                <a:latin typeface="Kruti Dev 010" pitchFamily="2" charset="0"/>
              </a:rPr>
              <a:t> </a:t>
            </a:r>
            <a:r>
              <a:rPr lang="en-US" sz="2800" dirty="0" err="1" smtClean="0">
                <a:latin typeface="Kruti Dev 010" pitchFamily="2" charset="0"/>
              </a:rPr>
              <a:t>vk</a:t>
            </a:r>
            <a:r>
              <a:rPr lang="en-US" sz="2800" dirty="0" smtClean="0">
                <a:latin typeface="Kruti Dev 010" pitchFamily="2" charset="0"/>
              </a:rPr>
              <a:t>/</a:t>
            </a:r>
            <a:r>
              <a:rPr lang="en-US" sz="2800" dirty="0" err="1" smtClean="0">
                <a:latin typeface="Kruti Dev 010" pitchFamily="2" charset="0"/>
              </a:rPr>
              <a:t>kkfjr</a:t>
            </a:r>
            <a:r>
              <a:rPr lang="en-US" sz="2800" dirty="0" smtClean="0">
                <a:latin typeface="Kruti Dev 010" pitchFamily="2" charset="0"/>
              </a:rPr>
              <a:t> </a:t>
            </a:r>
            <a:r>
              <a:rPr lang="en-US" sz="2800" dirty="0" err="1" smtClean="0">
                <a:latin typeface="Kruti Dev 010" pitchFamily="2" charset="0"/>
              </a:rPr>
              <a:t>fgalk</a:t>
            </a:r>
            <a:r>
              <a:rPr lang="hi-IN" sz="2800" dirty="0" smtClean="0">
                <a:latin typeface="Kruti Dev 010" pitchFamily="2" charset="0"/>
              </a:rPr>
              <a:t> </a:t>
            </a:r>
            <a:r>
              <a:rPr lang="en-US" sz="2800" dirty="0" smtClean="0">
                <a:latin typeface="Kruti Dev 010" pitchFamily="2" charset="0"/>
              </a:rPr>
              <a:t>&amp; ?</a:t>
            </a:r>
            <a:r>
              <a:rPr lang="en-US" sz="2800" dirty="0" err="1" smtClean="0">
                <a:latin typeface="Kruti Dev 010" pitchFamily="2" charset="0"/>
              </a:rPr>
              <a:t>kjsyw</a:t>
            </a:r>
            <a:r>
              <a:rPr lang="en-US" sz="2800" dirty="0" smtClean="0">
                <a:latin typeface="Kruti Dev 010" pitchFamily="2" charset="0"/>
              </a:rPr>
              <a:t> </a:t>
            </a:r>
            <a:r>
              <a:rPr lang="en-US" sz="2800" dirty="0" err="1" smtClean="0">
                <a:latin typeface="Kruti Dev 010" pitchFamily="2" charset="0"/>
              </a:rPr>
              <a:t>fgalk</a:t>
            </a:r>
            <a:endParaRPr kumimoji="0" lang="en-US" sz="2800" b="1" i="0" u="none" strike="noStrike" cap="none" spc="0" normalizeH="0" baseline="0" dirty="0">
              <a:ln>
                <a:noFill/>
              </a:ln>
              <a:solidFill>
                <a:srgbClr val="000000"/>
              </a:solidFill>
              <a:effectLst/>
              <a:uFillTx/>
              <a:latin typeface="Kruti Dev 010" pitchFamily="2" charset="0"/>
              <a:sym typeface="Helvetica Neue"/>
            </a:endParaRPr>
          </a:p>
        </p:txBody>
      </p:sp>
    </p:spTree>
    <p:extLst>
      <p:ext uri="{BB962C8B-B14F-4D97-AF65-F5344CB8AC3E}">
        <p14:creationId xmlns:p14="http://schemas.microsoft.com/office/powerpoint/2010/main" val="27303915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6369" y="669760"/>
            <a:ext cx="4673076" cy="8379881"/>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Psychosocial and Mental health well-being of children during COVID-19 pandemic"/>
          <p:cNvSpPr txBox="1">
            <a:spLocks noGrp="1"/>
          </p:cNvSpPr>
          <p:nvPr>
            <p:ph type="title"/>
          </p:nvPr>
        </p:nvSpPr>
        <p:spPr>
          <a:xfrm>
            <a:off x="920564" y="1439294"/>
            <a:ext cx="3643902" cy="6820136"/>
          </a:xfrm>
          <a:prstGeom prst="rect">
            <a:avLst/>
          </a:prstGeom>
        </p:spPr>
        <p:txBody>
          <a:bodyPr vert="horz" lIns="91440" tIns="45720" rIns="91440" bIns="45720" rtlCol="0" anchor="ctr">
            <a:normAutofit/>
          </a:bodyPr>
          <a:lstStyle>
            <a:lvl1pPr defTabSz="578358">
              <a:defRPr sz="2772">
                <a:solidFill>
                  <a:srgbClr val="FFFFFF"/>
                </a:solidFill>
                <a:uFill>
                  <a:solidFill>
                    <a:srgbClr val="00B0F0"/>
                  </a:solidFill>
                </a:uFill>
                <a:latin typeface="Calibri"/>
                <a:ea typeface="Calibri"/>
                <a:cs typeface="Calibri"/>
                <a:sym typeface="Calibri"/>
              </a:defRPr>
            </a:lvl1pPr>
          </a:lstStyle>
          <a:p>
            <a:pPr algn="l" defTabSz="914400">
              <a:lnSpc>
                <a:spcPct val="90000"/>
              </a:lnSpc>
              <a:spcBef>
                <a:spcPct val="0"/>
              </a:spcBef>
              <a:defRPr>
                <a:uFillTx/>
              </a:defRPr>
            </a:pPr>
            <a:r>
              <a:rPr lang="en-US" sz="4800" kern="1200" dirty="0" err="1" smtClean="0">
                <a:latin typeface="Kruti Dev 010" pitchFamily="2" charset="0"/>
                <a:ea typeface="+mj-ea"/>
                <a:cs typeface="+mj-cs"/>
              </a:rPr>
              <a:t>cPpksa</a:t>
            </a:r>
            <a:r>
              <a:rPr lang="en-US" sz="4800" kern="1200" dirty="0" smtClean="0">
                <a:latin typeface="Kruti Dev 010" pitchFamily="2" charset="0"/>
                <a:ea typeface="+mj-ea"/>
                <a:cs typeface="+mj-cs"/>
              </a:rPr>
              <a:t> </a:t>
            </a:r>
            <a:r>
              <a:rPr lang="en-US" sz="4800" kern="1200" dirty="0" err="1" smtClean="0">
                <a:latin typeface="Kruti Dev 010" pitchFamily="2" charset="0"/>
                <a:ea typeface="+mj-ea"/>
                <a:cs typeface="+mj-cs"/>
              </a:rPr>
              <a:t>ij</a:t>
            </a:r>
            <a:r>
              <a:rPr lang="en-US" sz="4800" kern="1200" dirty="0" smtClean="0">
                <a:latin typeface="Kruti Dev 010" pitchFamily="2" charset="0"/>
                <a:ea typeface="+mj-ea"/>
                <a:cs typeface="+mj-cs"/>
              </a:rPr>
              <a:t> </a:t>
            </a:r>
            <a:r>
              <a:rPr lang="en-US" sz="4800" kern="1200" dirty="0" smtClean="0">
                <a:uFillTx/>
                <a:latin typeface="Kruti Dev 010" pitchFamily="2" charset="0"/>
              </a:rPr>
              <a:t>c&lt;+</a:t>
            </a:r>
            <a:r>
              <a:rPr lang="en-US" sz="4800" kern="1200" dirty="0" err="1" smtClean="0">
                <a:uFillTx/>
                <a:latin typeface="Kruti Dev 010" pitchFamily="2" charset="0"/>
              </a:rPr>
              <a:t>rk</a:t>
            </a:r>
            <a:r>
              <a:rPr lang="en-US" sz="4800" kern="1200" dirty="0" smtClean="0">
                <a:uFillTx/>
                <a:latin typeface="Kruti Dev 010" pitchFamily="2" charset="0"/>
              </a:rPr>
              <a:t> </a:t>
            </a:r>
            <a:r>
              <a:rPr lang="en-US" sz="4800" kern="1200" dirty="0" err="1" smtClean="0">
                <a:latin typeface="Kruti Dev 010" pitchFamily="2" charset="0"/>
                <a:ea typeface="+mj-ea"/>
                <a:cs typeface="+mj-cs"/>
              </a:rPr>
              <a:t>vlj</a:t>
            </a:r>
            <a:endParaRPr lang="en-US" sz="4800" kern="1200" dirty="0">
              <a:uFill>
                <a:solidFill>
                  <a:srgbClr val="00B0F0"/>
                </a:solidFill>
              </a:uFill>
              <a:latin typeface="Kruti Dev 010" pitchFamily="2" charset="0"/>
              <a:ea typeface="+mj-ea"/>
              <a:cs typeface="+mj-cs"/>
            </a:endParaRPr>
          </a:p>
        </p:txBody>
      </p:sp>
      <p:graphicFrame>
        <p:nvGraphicFramePr>
          <p:cNvPr id="2" name="Diagram 1">
            <a:extLst>
              <a:ext uri="{FF2B5EF4-FFF2-40B4-BE49-F238E27FC236}">
                <a16:creationId xmlns="" xmlns:a16="http://schemas.microsoft.com/office/drawing/2014/main" id="{533C4432-31C6-45FF-A23A-8DFB112B5DF1}"/>
              </a:ext>
            </a:extLst>
          </p:cNvPr>
          <p:cNvGraphicFramePr/>
          <p:nvPr>
            <p:extLst>
              <p:ext uri="{D42A27DB-BD31-4B8C-83A1-F6EECF244321}">
                <p14:modId xmlns:p14="http://schemas.microsoft.com/office/powerpoint/2010/main" val="432570802"/>
              </p:ext>
            </p:extLst>
          </p:nvPr>
        </p:nvGraphicFramePr>
        <p:xfrm>
          <a:off x="5540586" y="669758"/>
          <a:ext cx="6947844" cy="8370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5367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 name="Rectangle 146">
            <a:extLst>
              <a:ext uri="{FF2B5EF4-FFF2-40B4-BE49-F238E27FC236}">
                <a16:creationId xmlns="" xmlns:a16="http://schemas.microsoft.com/office/drawing/2014/main" id="{E02F3C71-C981-4614-98EA-D6C494F809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59341" y="456783"/>
            <a:ext cx="7652531" cy="8386479"/>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sychosocial and Mental health well-being of children during COVID-19 pandemic"/>
          <p:cNvSpPr txBox="1">
            <a:spLocks noGrp="1"/>
          </p:cNvSpPr>
          <p:nvPr>
            <p:ph type="title"/>
          </p:nvPr>
        </p:nvSpPr>
        <p:spPr>
          <a:xfrm>
            <a:off x="359341" y="441433"/>
            <a:ext cx="8233212" cy="1545021"/>
          </a:xfrm>
          <a:prstGeom prst="rect">
            <a:avLst/>
          </a:prstGeom>
        </p:spPr>
        <p:txBody>
          <a:bodyPr vert="horz" lIns="91440" tIns="45720" rIns="91440" bIns="45720" rtlCol="0" anchor="ctr">
            <a:normAutofit/>
          </a:bodyPr>
          <a:lstStyle>
            <a:lvl1pPr defTabSz="578358">
              <a:defRPr sz="2772">
                <a:solidFill>
                  <a:srgbClr val="FFFFFF"/>
                </a:solidFill>
                <a:uFill>
                  <a:solidFill>
                    <a:srgbClr val="00B0F0"/>
                  </a:solidFill>
                </a:uFill>
                <a:latin typeface="Calibri"/>
                <a:ea typeface="Calibri"/>
                <a:cs typeface="Calibri"/>
                <a:sym typeface="Calibri"/>
              </a:defRPr>
            </a:lvl1pPr>
          </a:lstStyle>
          <a:p>
            <a:pPr algn="l" defTabSz="914400">
              <a:lnSpc>
                <a:spcPct val="90000"/>
              </a:lnSpc>
              <a:spcBef>
                <a:spcPct val="0"/>
              </a:spcBef>
              <a:defRPr>
                <a:uFillTx/>
              </a:defRPr>
            </a:pPr>
            <a:r>
              <a:rPr lang="en-US" sz="5400" kern="1200" dirty="0" err="1" smtClean="0">
                <a:solidFill>
                  <a:schemeClr val="tx1"/>
                </a:solidFill>
                <a:uFillTx/>
                <a:latin typeface="Kruti Dev 010" pitchFamily="2" charset="0"/>
              </a:rPr>
              <a:t>cky</a:t>
            </a:r>
            <a:r>
              <a:rPr lang="en-US" sz="5400" kern="1200" dirty="0" smtClean="0">
                <a:solidFill>
                  <a:schemeClr val="tx1"/>
                </a:solidFill>
                <a:uFillTx/>
                <a:latin typeface="Kruti Dev 010" pitchFamily="2" charset="0"/>
              </a:rPr>
              <a:t> </a:t>
            </a:r>
            <a:r>
              <a:rPr lang="en-US" sz="5400" kern="1200" dirty="0" err="1" smtClean="0">
                <a:solidFill>
                  <a:schemeClr val="tx1"/>
                </a:solidFill>
                <a:uFillTx/>
                <a:latin typeface="Kruti Dev 010" pitchFamily="2" charset="0"/>
              </a:rPr>
              <a:t>laj</a:t>
            </a:r>
            <a:r>
              <a:rPr lang="en-US" sz="5400" kern="1200" dirty="0" smtClean="0">
                <a:solidFill>
                  <a:schemeClr val="tx1"/>
                </a:solidFill>
                <a:uFillTx/>
                <a:latin typeface="Kruti Dev 010" pitchFamily="2" charset="0"/>
              </a:rPr>
              <a:t>{</a:t>
            </a:r>
            <a:r>
              <a:rPr lang="en-US" sz="5400" kern="1200" dirty="0" err="1" smtClean="0">
                <a:solidFill>
                  <a:schemeClr val="tx1"/>
                </a:solidFill>
                <a:uFillTx/>
                <a:latin typeface="Kruti Dev 010" pitchFamily="2" charset="0"/>
              </a:rPr>
              <a:t>k.k</a:t>
            </a:r>
            <a:r>
              <a:rPr lang="en-US" sz="5400" kern="1200" dirty="0" smtClean="0">
                <a:solidFill>
                  <a:schemeClr val="tx1"/>
                </a:solidFill>
                <a:uFillTx/>
                <a:latin typeface="Kruti Dev 010" pitchFamily="2" charset="0"/>
              </a:rPr>
              <a:t> </a:t>
            </a:r>
            <a:r>
              <a:rPr lang="en-US" sz="5400" kern="1200" dirty="0" err="1" smtClean="0">
                <a:solidFill>
                  <a:schemeClr val="tx1"/>
                </a:solidFill>
                <a:uFillTx/>
                <a:latin typeface="Kruti Dev 010" pitchFamily="2" charset="0"/>
              </a:rPr>
              <a:t>lajpukvksa</a:t>
            </a:r>
            <a:r>
              <a:rPr lang="en-US" sz="5400" kern="1200" dirty="0" smtClean="0">
                <a:solidFill>
                  <a:schemeClr val="tx1"/>
                </a:solidFill>
                <a:uFillTx/>
                <a:latin typeface="Kruti Dev 010" pitchFamily="2" charset="0"/>
              </a:rPr>
              <a:t> dh </a:t>
            </a:r>
            <a:r>
              <a:rPr lang="en-US" sz="5400" kern="1200" dirty="0" err="1" smtClean="0">
                <a:solidFill>
                  <a:schemeClr val="tx1"/>
                </a:solidFill>
                <a:uFillTx/>
                <a:latin typeface="Kruti Dev 010" pitchFamily="2" charset="0"/>
              </a:rPr>
              <a:t>Hkwfedk</a:t>
            </a:r>
            <a:endParaRPr lang="en-US" sz="5000" kern="1200" dirty="0">
              <a:solidFill>
                <a:schemeClr val="tx1"/>
              </a:solidFill>
              <a:uFill>
                <a:solidFill>
                  <a:srgbClr val="00B0F0"/>
                </a:solidFill>
              </a:uFill>
              <a:latin typeface="Kruti Dev 010" pitchFamily="2" charset="0"/>
              <a:ea typeface="+mj-ea"/>
              <a:cs typeface="+mj-cs"/>
            </a:endParaRPr>
          </a:p>
        </p:txBody>
      </p:sp>
      <p:sp>
        <p:nvSpPr>
          <p:cNvPr id="138" name="It is natural for children to feel stress, anxiety, grief, and worry during an ongoing pandemic like COVID-19 disease. Fear and anxiety about their own health and the health of loved ones can be overwhelming and cause strong emotions. In today’s digital world, children also access different kinds of information and news through social media and digital platforms, some of them may not be factually true, causing further stress and anxiety.  It is enhanced when children are not able to go out, play, attend school or interact freely. For those children and families who are subjected to mandatory quarantine, there may be an increased risk of violence and abuse. WHO and Inter-Agency Standing Committee on Gender-Based-Violence evidence from earlier epidemics show that the risk of violence for women and children go up when men lose incomes and/ or stay home all day. Hence this COVID-19 response kit for children integrates the components of psychosocial and mental health well-being.…"/>
          <p:cNvSpPr txBox="1">
            <a:spLocks noGrp="1"/>
          </p:cNvSpPr>
          <p:nvPr>
            <p:ph type="body" idx="1"/>
          </p:nvPr>
        </p:nvSpPr>
        <p:spPr>
          <a:xfrm>
            <a:off x="359341" y="3373821"/>
            <a:ext cx="7135591" cy="5080066"/>
          </a:xfrm>
          <a:prstGeom prst="rect">
            <a:avLst/>
          </a:prstGeom>
        </p:spPr>
        <p:txBody>
          <a:bodyPr vert="horz" lIns="91440" tIns="45720" rIns="91440" bIns="45720" rtlCol="0">
            <a:noAutofit/>
          </a:bodyPr>
          <a:lstStyle/>
          <a:p>
            <a:pPr marL="448055" indent="-228600" defTabSz="914400">
              <a:lnSpc>
                <a:spcPct val="90000"/>
              </a:lnSpc>
              <a:spcBef>
                <a:spcPts val="0"/>
              </a:spcBef>
              <a:spcAft>
                <a:spcPts val="600"/>
              </a:spcAft>
              <a:buSzTx/>
              <a:buFont typeface="Arial" panose="020B0604020202020204" pitchFamily="34" charset="0"/>
              <a:buChar char="•"/>
              <a:defRPr sz="2254">
                <a:uFill>
                  <a:solidFill>
                    <a:srgbClr val="000000"/>
                  </a:solidFill>
                </a:uFill>
                <a:latin typeface="Calibri"/>
                <a:ea typeface="Calibri"/>
                <a:cs typeface="Calibri"/>
                <a:sym typeface="Calibri"/>
              </a:defRPr>
            </a:pPr>
            <a:r>
              <a:rPr lang="en-US" sz="2800" b="1" kern="1200" dirty="0" err="1" smtClean="0">
                <a:solidFill>
                  <a:schemeClr val="tx1"/>
                </a:solidFill>
                <a:uFill>
                  <a:solidFill>
                    <a:srgbClr val="000000"/>
                  </a:solidFill>
                </a:uFill>
                <a:latin typeface="Kruti Dev 010" pitchFamily="2" charset="0"/>
                <a:sym typeface="Calibri"/>
              </a:rPr>
              <a:t>ekuuh</a:t>
            </a:r>
            <a:r>
              <a:rPr lang="en-US" sz="2800" b="1" kern="1200" dirty="0" smtClean="0">
                <a:solidFill>
                  <a:schemeClr val="tx1"/>
                </a:solidFill>
                <a:uFill>
                  <a:solidFill>
                    <a:srgbClr val="000000"/>
                  </a:solidFill>
                </a:uFill>
                <a:latin typeface="Kruti Dev 010" pitchFamily="2" charset="0"/>
                <a:sym typeface="Calibri"/>
              </a:rPr>
              <a:t>; </a:t>
            </a:r>
            <a:r>
              <a:rPr lang="en-US" sz="2800" b="1" kern="1200" dirty="0" err="1" smtClean="0">
                <a:solidFill>
                  <a:schemeClr val="tx1"/>
                </a:solidFill>
                <a:uFill>
                  <a:solidFill>
                    <a:srgbClr val="000000"/>
                  </a:solidFill>
                </a:uFill>
                <a:latin typeface="Kruti Dev 010" pitchFamily="2" charset="0"/>
                <a:sym typeface="Calibri"/>
              </a:rPr>
              <a:t>mPPk</a:t>
            </a:r>
            <a:r>
              <a:rPr lang="en-US" sz="2800" b="1" kern="1200" dirty="0" smtClean="0">
                <a:solidFill>
                  <a:schemeClr val="tx1"/>
                </a:solidFill>
                <a:uFill>
                  <a:solidFill>
                    <a:srgbClr val="000000"/>
                  </a:solidFill>
                </a:uFill>
                <a:latin typeface="Kruti Dev 010" pitchFamily="2" charset="0"/>
                <a:sym typeface="Calibri"/>
              </a:rPr>
              <a:t> </a:t>
            </a:r>
            <a:r>
              <a:rPr lang="en-US" sz="2800" b="1" kern="1200" dirty="0" err="1" smtClean="0">
                <a:solidFill>
                  <a:schemeClr val="tx1"/>
                </a:solidFill>
                <a:uFill>
                  <a:solidFill>
                    <a:srgbClr val="000000"/>
                  </a:solidFill>
                </a:uFill>
                <a:latin typeface="Kruti Dev 010" pitchFamily="2" charset="0"/>
                <a:sym typeface="Calibri"/>
              </a:rPr>
              <a:t>U;k;ky</a:t>
            </a:r>
            <a:r>
              <a:rPr lang="en-US" sz="2800" b="1" kern="1200" dirty="0" smtClean="0">
                <a:solidFill>
                  <a:schemeClr val="tx1"/>
                </a:solidFill>
                <a:uFill>
                  <a:solidFill>
                    <a:srgbClr val="000000"/>
                  </a:solidFill>
                </a:uFill>
                <a:latin typeface="Kruti Dev 010" pitchFamily="2" charset="0"/>
                <a:sym typeface="Calibri"/>
              </a:rPr>
              <a:t>; ds </a:t>
            </a:r>
            <a:r>
              <a:rPr lang="en-US" sz="2800" b="1" kern="1200" dirty="0" err="1" smtClean="0">
                <a:solidFill>
                  <a:schemeClr val="tx1"/>
                </a:solidFill>
                <a:uFill>
                  <a:solidFill>
                    <a:srgbClr val="000000"/>
                  </a:solidFill>
                </a:uFill>
                <a:latin typeface="Kruti Dev 010" pitchFamily="2" charset="0"/>
                <a:sym typeface="Calibri"/>
              </a:rPr>
              <a:t>funsZ'k</a:t>
            </a:r>
            <a:r>
              <a:rPr lang="en-US" sz="2800" b="1" kern="1200" dirty="0" smtClean="0">
                <a:solidFill>
                  <a:schemeClr val="tx1"/>
                </a:solidFill>
                <a:uFill>
                  <a:solidFill>
                    <a:srgbClr val="000000"/>
                  </a:solidFill>
                </a:uFill>
                <a:latin typeface="Kruti Dev 010" pitchFamily="2" charset="0"/>
                <a:sym typeface="Calibri"/>
              </a:rPr>
              <a:t> &amp; 3 </a:t>
            </a:r>
            <a:r>
              <a:rPr lang="en-US" sz="2800" b="1" kern="1200" dirty="0" err="1" smtClean="0">
                <a:solidFill>
                  <a:schemeClr val="tx1"/>
                </a:solidFill>
                <a:uFill>
                  <a:solidFill>
                    <a:srgbClr val="000000"/>
                  </a:solidFill>
                </a:uFill>
                <a:latin typeface="Kruti Dev 010" pitchFamily="2" charset="0"/>
                <a:sym typeface="Calibri"/>
              </a:rPr>
              <a:t>vçSy</a:t>
            </a:r>
            <a:r>
              <a:rPr lang="en-US" sz="2800" b="1" kern="1200" dirty="0" smtClean="0">
                <a:solidFill>
                  <a:schemeClr val="tx1"/>
                </a:solidFill>
                <a:uFill>
                  <a:solidFill>
                    <a:srgbClr val="000000"/>
                  </a:solidFill>
                </a:uFill>
                <a:latin typeface="Kruti Dev 010" pitchFamily="2" charset="0"/>
                <a:sym typeface="Calibri"/>
              </a:rPr>
              <a:t>] 2020</a:t>
            </a:r>
          </a:p>
          <a:p>
            <a:pPr marL="448055" indent="-228600" defTabSz="914400">
              <a:lnSpc>
                <a:spcPct val="90000"/>
              </a:lnSpc>
              <a:spcBef>
                <a:spcPts val="0"/>
              </a:spcBef>
              <a:spcAft>
                <a:spcPts val="600"/>
              </a:spcAft>
              <a:buSzTx/>
              <a:buFont typeface="Arial" panose="020B0604020202020204" pitchFamily="34" charset="0"/>
              <a:buChar char="•"/>
              <a:defRPr sz="2254">
                <a:uFill>
                  <a:solidFill>
                    <a:srgbClr val="000000"/>
                  </a:solidFill>
                </a:uFill>
                <a:latin typeface="Calibri"/>
                <a:ea typeface="Calibri"/>
                <a:cs typeface="Calibri"/>
                <a:sym typeface="Calibri"/>
              </a:defRPr>
            </a:pPr>
            <a:r>
              <a:rPr lang="en-US" sz="2800" b="1" kern="1200" dirty="0" err="1" smtClean="0">
                <a:solidFill>
                  <a:schemeClr val="tx1"/>
                </a:solidFill>
                <a:uFill>
                  <a:solidFill>
                    <a:srgbClr val="000000"/>
                  </a:solidFill>
                </a:uFill>
                <a:latin typeface="Kruti Dev 010" pitchFamily="2" charset="0"/>
                <a:sym typeface="Calibri"/>
              </a:rPr>
              <a:t>uksosy</a:t>
            </a:r>
            <a:r>
              <a:rPr lang="en-US" sz="2800" b="1" kern="1200" dirty="0" smtClean="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dksjksuk</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ok;jl</a:t>
            </a:r>
            <a:r>
              <a:rPr lang="en-US" sz="2800" b="1" kern="1200" dirty="0">
                <a:solidFill>
                  <a:schemeClr val="tx1"/>
                </a:solidFill>
                <a:uFill>
                  <a:solidFill>
                    <a:srgbClr val="000000"/>
                  </a:solidFill>
                </a:uFill>
                <a:latin typeface="Kruti Dev 010" pitchFamily="2" charset="0"/>
                <a:sym typeface="Calibri"/>
              </a:rPr>
              <a:t> ¼</a:t>
            </a:r>
            <a:r>
              <a:rPr lang="en-US" sz="2000" b="1" kern="1200" dirty="0">
                <a:solidFill>
                  <a:schemeClr val="tx1"/>
                </a:solidFill>
                <a:uFill>
                  <a:solidFill>
                    <a:srgbClr val="000000"/>
                  </a:solidFill>
                </a:uFill>
                <a:latin typeface="Arial" pitchFamily="34" charset="0"/>
                <a:cs typeface="Arial" pitchFamily="34" charset="0"/>
                <a:sym typeface="Calibri"/>
              </a:rPr>
              <a:t>COVID</a:t>
            </a:r>
            <a:r>
              <a:rPr lang="en-US" sz="2800" b="1" kern="1200" dirty="0">
                <a:solidFill>
                  <a:schemeClr val="tx1"/>
                </a:solidFill>
                <a:uFill>
                  <a:solidFill>
                    <a:srgbClr val="000000"/>
                  </a:solidFill>
                </a:uFill>
                <a:latin typeface="Kruti Dev 010" pitchFamily="2" charset="0"/>
                <a:sym typeface="Calibri"/>
              </a:rPr>
              <a:t>½ ds </a:t>
            </a:r>
            <a:r>
              <a:rPr lang="en-US" sz="2800" b="1" kern="1200" dirty="0" err="1">
                <a:solidFill>
                  <a:schemeClr val="tx1"/>
                </a:solidFill>
                <a:uFill>
                  <a:solidFill>
                    <a:srgbClr val="000000"/>
                  </a:solidFill>
                </a:uFill>
                <a:latin typeface="Kruti Dev 010" pitchFamily="2" charset="0"/>
                <a:sym typeface="Calibri"/>
              </a:rPr>
              <a:t>tksf</a:t>
            </a:r>
            <a:r>
              <a:rPr lang="en-US" sz="2800" b="1" kern="1200" dirty="0">
                <a:solidFill>
                  <a:schemeClr val="tx1"/>
                </a:solidFill>
                <a:uFill>
                  <a:solidFill>
                    <a:srgbClr val="000000"/>
                  </a:solidFill>
                </a:uFill>
                <a:latin typeface="Kruti Dev 010" pitchFamily="2" charset="0"/>
                <a:sym typeface="Calibri"/>
              </a:rPr>
              <a:t>[</a:t>
            </a:r>
            <a:r>
              <a:rPr lang="en-US" sz="2800" b="1" kern="1200" dirty="0" err="1">
                <a:solidFill>
                  <a:schemeClr val="tx1"/>
                </a:solidFill>
                <a:uFill>
                  <a:solidFill>
                    <a:srgbClr val="000000"/>
                  </a:solidFill>
                </a:uFill>
                <a:latin typeface="Kruti Dev 010" pitchFamily="2" charset="0"/>
                <a:sym typeface="Calibri"/>
              </a:rPr>
              <a:t>ke</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çca</a:t>
            </a:r>
            <a:r>
              <a:rPr lang="en-US" sz="2800" b="1" kern="1200" dirty="0">
                <a:solidFill>
                  <a:schemeClr val="tx1"/>
                </a:solidFill>
                <a:uFill>
                  <a:solidFill>
                    <a:srgbClr val="000000"/>
                  </a:solidFill>
                </a:uFill>
                <a:latin typeface="Kruti Dev 010" pitchFamily="2" charset="0"/>
                <a:sym typeface="Calibri"/>
              </a:rPr>
              <a:t>/</a:t>
            </a:r>
            <a:r>
              <a:rPr lang="en-US" sz="2800" b="1" kern="1200" dirty="0" err="1">
                <a:solidFill>
                  <a:schemeClr val="tx1"/>
                </a:solidFill>
                <a:uFill>
                  <a:solidFill>
                    <a:srgbClr val="000000"/>
                  </a:solidFill>
                </a:uFill>
                <a:latin typeface="Kruti Dev 010" pitchFamily="2" charset="0"/>
                <a:sym typeface="Calibri"/>
              </a:rPr>
              <a:t>ku</a:t>
            </a:r>
            <a:r>
              <a:rPr lang="en-US" sz="2800" b="1" kern="1200" dirty="0">
                <a:solidFill>
                  <a:schemeClr val="tx1"/>
                </a:solidFill>
                <a:uFill>
                  <a:solidFill>
                    <a:srgbClr val="000000"/>
                  </a:solidFill>
                </a:uFill>
                <a:latin typeface="Kruti Dev 010" pitchFamily="2" charset="0"/>
                <a:sym typeface="Calibri"/>
              </a:rPr>
              <a:t> ds </a:t>
            </a:r>
            <a:r>
              <a:rPr lang="en-US" sz="2800" b="1" kern="1200" dirty="0" err="1">
                <a:solidFill>
                  <a:schemeClr val="tx1"/>
                </a:solidFill>
                <a:uFill>
                  <a:solidFill>
                    <a:srgbClr val="000000"/>
                  </a:solidFill>
                </a:uFill>
                <a:latin typeface="Kruti Dev 010" pitchFamily="2" charset="0"/>
                <a:sym typeface="Calibri"/>
              </a:rPr>
              <a:t>fy</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Hkwfedkvksa</a:t>
            </a:r>
            <a:r>
              <a:rPr lang="en-US" sz="2800" b="1" kern="1200" dirty="0">
                <a:solidFill>
                  <a:schemeClr val="tx1"/>
                </a:solidFill>
                <a:uFill>
                  <a:solidFill>
                    <a:srgbClr val="000000"/>
                  </a:solidFill>
                </a:uFill>
                <a:latin typeface="Kruti Dev 010" pitchFamily="2" charset="0"/>
                <a:sym typeface="Calibri"/>
              </a:rPr>
              <a:t> dh Li^^V #</a:t>
            </a:r>
            <a:r>
              <a:rPr lang="en-US" sz="2800" b="1" kern="1200" dirty="0" err="1">
                <a:solidFill>
                  <a:schemeClr val="tx1"/>
                </a:solidFill>
                <a:uFill>
                  <a:solidFill>
                    <a:srgbClr val="000000"/>
                  </a:solidFill>
                </a:uFill>
                <a:latin typeface="Kruti Dev 010" pitchFamily="2" charset="0"/>
                <a:sym typeface="Calibri"/>
              </a:rPr>
              <a:t>ijs</a:t>
            </a:r>
            <a:r>
              <a:rPr lang="en-US" sz="2800" b="1" kern="1200" dirty="0">
                <a:solidFill>
                  <a:schemeClr val="tx1"/>
                </a:solidFill>
                <a:uFill>
                  <a:solidFill>
                    <a:srgbClr val="000000"/>
                  </a:solidFill>
                </a:uFill>
                <a:latin typeface="Kruti Dev 010" pitchFamily="2" charset="0"/>
                <a:sym typeface="Calibri"/>
              </a:rPr>
              <a:t>[</a:t>
            </a:r>
            <a:r>
              <a:rPr lang="en-US" sz="2800" b="1" kern="1200" dirty="0" err="1">
                <a:solidFill>
                  <a:schemeClr val="tx1"/>
                </a:solidFill>
                <a:uFill>
                  <a:solidFill>
                    <a:srgbClr val="000000"/>
                  </a:solidFill>
                </a:uFill>
                <a:latin typeface="Kruti Dev 010" pitchFamily="2" charset="0"/>
                <a:sym typeface="Calibri"/>
              </a:rPr>
              <a:t>kk</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cuk</a:t>
            </a:r>
            <a:r>
              <a:rPr lang="en-US" sz="2800" b="1" kern="1200" dirty="0">
                <a:solidFill>
                  <a:schemeClr val="tx1"/>
                </a:solidFill>
                <a:uFill>
                  <a:solidFill>
                    <a:srgbClr val="000000"/>
                  </a:solidFill>
                </a:uFill>
                <a:latin typeface="Kruti Dev 010" pitchFamily="2" charset="0"/>
                <a:sym typeface="Calibri"/>
              </a:rPr>
              <a:t>,¡ &amp; </a:t>
            </a:r>
            <a:r>
              <a:rPr lang="en-US" sz="2800" b="1" kern="1200" dirty="0" err="1">
                <a:solidFill>
                  <a:schemeClr val="tx1"/>
                </a:solidFill>
                <a:uFill>
                  <a:solidFill>
                    <a:srgbClr val="000000"/>
                  </a:solidFill>
                </a:uFill>
                <a:latin typeface="Kruti Dev 010" pitchFamily="2" charset="0"/>
                <a:sym typeface="Calibri"/>
              </a:rPr>
              <a:t>jksdFkke</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vkSj</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çfrfØ;k</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nksuks</a:t>
            </a:r>
            <a:r>
              <a:rPr lang="en-US" sz="2800" b="1" kern="1200" dirty="0">
                <a:solidFill>
                  <a:schemeClr val="tx1"/>
                </a:solidFill>
                <a:uFill>
                  <a:solidFill>
                    <a:srgbClr val="000000"/>
                  </a:solidFill>
                </a:uFill>
                <a:latin typeface="Kruti Dev 010" pitchFamily="2" charset="0"/>
                <a:sym typeface="Calibri"/>
              </a:rPr>
              <a:t> ds </a:t>
            </a:r>
            <a:r>
              <a:rPr lang="en-US" sz="2800" b="1" kern="1200" dirty="0" err="1">
                <a:solidFill>
                  <a:schemeClr val="tx1"/>
                </a:solidFill>
                <a:uFill>
                  <a:solidFill>
                    <a:srgbClr val="000000"/>
                  </a:solidFill>
                </a:uFill>
                <a:latin typeface="Kruti Dev 010" pitchFamily="2" charset="0"/>
                <a:sym typeface="Calibri"/>
              </a:rPr>
              <a:t>fy</a:t>
            </a:r>
            <a:r>
              <a:rPr lang="en-US" sz="2800" b="1" kern="1200" dirty="0">
                <a:solidFill>
                  <a:schemeClr val="tx1"/>
                </a:solidFill>
                <a:uFill>
                  <a:solidFill>
                    <a:srgbClr val="000000"/>
                  </a:solidFill>
                </a:uFill>
                <a:latin typeface="Kruti Dev 010" pitchFamily="2" charset="0"/>
                <a:sym typeface="Calibri"/>
              </a:rPr>
              <a:t>, </a:t>
            </a:r>
            <a:endParaRPr lang="en-US" sz="2800" b="1" kern="1200" dirty="0" smtClean="0">
              <a:solidFill>
                <a:schemeClr val="tx1"/>
              </a:solidFill>
              <a:uFill>
                <a:solidFill>
                  <a:srgbClr val="000000"/>
                </a:solidFill>
              </a:uFill>
              <a:latin typeface="Kruti Dev 010" pitchFamily="2" charset="0"/>
              <a:sym typeface="Calibri"/>
            </a:endParaRPr>
          </a:p>
          <a:p>
            <a:pPr marL="448055" indent="-228600" defTabSz="914400">
              <a:lnSpc>
                <a:spcPct val="90000"/>
              </a:lnSpc>
              <a:spcBef>
                <a:spcPts val="0"/>
              </a:spcBef>
              <a:spcAft>
                <a:spcPts val="600"/>
              </a:spcAft>
              <a:buSzTx/>
              <a:buFont typeface="Arial" panose="020B0604020202020204" pitchFamily="34" charset="0"/>
              <a:buChar char="•"/>
              <a:defRPr sz="2254">
                <a:uFill>
                  <a:solidFill>
                    <a:srgbClr val="000000"/>
                  </a:solidFill>
                </a:uFill>
                <a:latin typeface="Calibri"/>
                <a:ea typeface="Calibri"/>
                <a:cs typeface="Calibri"/>
                <a:sym typeface="Calibri"/>
              </a:defRPr>
            </a:pPr>
            <a:r>
              <a:rPr lang="en-US" sz="2800" b="1" kern="1200" dirty="0" smtClean="0">
                <a:solidFill>
                  <a:schemeClr val="tx1"/>
                </a:solidFill>
                <a:uFill>
                  <a:solidFill>
                    <a:srgbClr val="000000"/>
                  </a:solidFill>
                </a:uFill>
                <a:latin typeface="Kruti Dev 010" pitchFamily="2" charset="0"/>
                <a:sym typeface="Calibri"/>
              </a:rPr>
              <a:t>ns[</a:t>
            </a:r>
            <a:r>
              <a:rPr lang="en-US" sz="2800" b="1" kern="1200" dirty="0" err="1" smtClean="0">
                <a:solidFill>
                  <a:schemeClr val="tx1"/>
                </a:solidFill>
                <a:uFill>
                  <a:solidFill>
                    <a:srgbClr val="000000"/>
                  </a:solidFill>
                </a:uFill>
                <a:latin typeface="Kruti Dev 010" pitchFamily="2" charset="0"/>
                <a:sym typeface="Calibri"/>
              </a:rPr>
              <a:t>kHkky</a:t>
            </a:r>
            <a:r>
              <a:rPr lang="en-US" sz="2800" b="1" kern="1200" dirty="0" smtClean="0">
                <a:solidFill>
                  <a:schemeClr val="tx1"/>
                </a:solidFill>
                <a:uFill>
                  <a:solidFill>
                    <a:srgbClr val="000000"/>
                  </a:solidFill>
                </a:uFill>
                <a:latin typeface="Kruti Dev 010" pitchFamily="2" charset="0"/>
                <a:sym typeface="Calibri"/>
              </a:rPr>
              <a:t> </a:t>
            </a:r>
            <a:r>
              <a:rPr lang="en-US" sz="2800" b="1" kern="1200" dirty="0">
                <a:solidFill>
                  <a:schemeClr val="tx1"/>
                </a:solidFill>
                <a:uFill>
                  <a:solidFill>
                    <a:srgbClr val="000000"/>
                  </a:solidFill>
                </a:uFill>
                <a:latin typeface="Kruti Dev 010" pitchFamily="2" charset="0"/>
                <a:sym typeface="Calibri"/>
              </a:rPr>
              <a:t>o </a:t>
            </a:r>
            <a:r>
              <a:rPr lang="en-US" sz="2800" b="1" kern="1200" dirty="0" err="1">
                <a:solidFill>
                  <a:schemeClr val="tx1"/>
                </a:solidFill>
                <a:uFill>
                  <a:solidFill>
                    <a:srgbClr val="000000"/>
                  </a:solidFill>
                </a:uFill>
                <a:latin typeface="Kruti Dev 010" pitchFamily="2" charset="0"/>
                <a:ea typeface="Calibri"/>
                <a:cs typeface="Calibri"/>
                <a:sym typeface="Calibri"/>
              </a:rPr>
              <a:t>lqj</a:t>
            </a:r>
            <a:r>
              <a:rPr lang="en-US" sz="2800" b="1" kern="1200" dirty="0">
                <a:solidFill>
                  <a:schemeClr val="tx1"/>
                </a:solidFill>
                <a:uFill>
                  <a:solidFill>
                    <a:srgbClr val="000000"/>
                  </a:solidFill>
                </a:uFill>
                <a:latin typeface="Kruti Dev 010" pitchFamily="2" charset="0"/>
                <a:ea typeface="Calibri"/>
                <a:cs typeface="Calibri"/>
                <a:sym typeface="Calibri"/>
              </a:rPr>
              <a:t>{</a:t>
            </a:r>
            <a:r>
              <a:rPr lang="en-US" sz="2800" b="1" kern="1200" dirty="0" err="1">
                <a:solidFill>
                  <a:schemeClr val="tx1"/>
                </a:solidFill>
                <a:uFill>
                  <a:solidFill>
                    <a:srgbClr val="000000"/>
                  </a:solidFill>
                </a:uFill>
                <a:latin typeface="Kruti Dev 010" pitchFamily="2" charset="0"/>
                <a:ea typeface="Calibri"/>
                <a:cs typeface="Calibri"/>
                <a:sym typeface="Calibri"/>
              </a:rPr>
              <a:t>kk</a:t>
            </a:r>
            <a:r>
              <a:rPr lang="en-US" sz="2800" b="1" kern="1200" dirty="0">
                <a:solidFill>
                  <a:schemeClr val="tx1"/>
                </a:solidFill>
                <a:uFill>
                  <a:solidFill>
                    <a:srgbClr val="000000"/>
                  </a:solidFill>
                </a:uFill>
                <a:latin typeface="Kruti Dev 010" pitchFamily="2" charset="0"/>
                <a:ea typeface="Calibri"/>
                <a:cs typeface="Calibri"/>
                <a:sym typeface="Calibri"/>
              </a:rPr>
              <a:t> </a:t>
            </a:r>
            <a:r>
              <a:rPr lang="en-US" sz="2800" b="1" kern="1200" dirty="0" err="1">
                <a:solidFill>
                  <a:schemeClr val="tx1"/>
                </a:solidFill>
                <a:uFill>
                  <a:solidFill>
                    <a:srgbClr val="000000"/>
                  </a:solidFill>
                </a:uFill>
                <a:latin typeface="Kruti Dev 010" pitchFamily="2" charset="0"/>
                <a:ea typeface="Calibri"/>
                <a:cs typeface="Calibri"/>
                <a:sym typeface="Calibri"/>
              </a:rPr>
              <a:t>vkSj</a:t>
            </a:r>
            <a:r>
              <a:rPr lang="en-US" sz="2800" b="1" kern="1200" dirty="0">
                <a:solidFill>
                  <a:schemeClr val="tx1"/>
                </a:solidFill>
                <a:uFill>
                  <a:solidFill>
                    <a:srgbClr val="000000"/>
                  </a:solidFill>
                </a:uFill>
                <a:latin typeface="Kruti Dev 010" pitchFamily="2" charset="0"/>
                <a:ea typeface="Calibri"/>
                <a:cs typeface="Calibri"/>
                <a:sym typeface="Calibri"/>
              </a:rPr>
              <a:t> </a:t>
            </a:r>
            <a:r>
              <a:rPr lang="en-US" sz="2800" b="1" kern="1200" dirty="0" err="1">
                <a:solidFill>
                  <a:schemeClr val="tx1"/>
                </a:solidFill>
                <a:uFill>
                  <a:solidFill>
                    <a:srgbClr val="000000"/>
                  </a:solidFill>
                </a:uFill>
                <a:latin typeface="Kruti Dev 010" pitchFamily="2" charset="0"/>
                <a:ea typeface="Calibri"/>
                <a:cs typeface="Calibri"/>
                <a:sym typeface="Calibri"/>
              </a:rPr>
              <a:t>dkuwuh</a:t>
            </a:r>
            <a:r>
              <a:rPr lang="en-US" sz="2800" b="1" kern="1200" dirty="0">
                <a:solidFill>
                  <a:schemeClr val="tx1"/>
                </a:solidFill>
                <a:uFill>
                  <a:solidFill>
                    <a:srgbClr val="000000"/>
                  </a:solidFill>
                </a:uFill>
                <a:latin typeface="Kruti Dev 010" pitchFamily="2" charset="0"/>
                <a:ea typeface="Calibri"/>
                <a:cs typeface="Calibri"/>
                <a:sym typeface="Calibri"/>
              </a:rPr>
              <a:t> </a:t>
            </a:r>
            <a:r>
              <a:rPr lang="en-US" sz="2800" b="1" kern="1200" dirty="0" err="1">
                <a:solidFill>
                  <a:schemeClr val="tx1"/>
                </a:solidFill>
                <a:uFill>
                  <a:solidFill>
                    <a:srgbClr val="000000"/>
                  </a:solidFill>
                </a:uFill>
                <a:latin typeface="Kruti Dev 010" pitchFamily="2" charset="0"/>
                <a:ea typeface="Calibri"/>
                <a:cs typeface="Calibri"/>
                <a:sym typeface="Calibri"/>
              </a:rPr>
              <a:t>la?k"kZ</a:t>
            </a:r>
            <a:r>
              <a:rPr lang="en-US" sz="2800" b="1" kern="1200" dirty="0">
                <a:solidFill>
                  <a:schemeClr val="tx1"/>
                </a:solidFill>
                <a:uFill>
                  <a:solidFill>
                    <a:srgbClr val="000000"/>
                  </a:solidFill>
                </a:uFill>
                <a:latin typeface="Kruti Dev 010" pitchFamily="2" charset="0"/>
                <a:ea typeface="Calibri"/>
                <a:cs typeface="Calibri"/>
                <a:sym typeface="Calibri"/>
              </a:rPr>
              <a:t> </a:t>
            </a:r>
            <a:r>
              <a:rPr lang="en-US" sz="2800" b="1" kern="1200" dirty="0" err="1" smtClean="0">
                <a:solidFill>
                  <a:schemeClr val="tx1"/>
                </a:solidFill>
                <a:uFill>
                  <a:solidFill>
                    <a:srgbClr val="000000"/>
                  </a:solidFill>
                </a:uFill>
                <a:latin typeface="Kruti Dev 010" pitchFamily="2" charset="0"/>
                <a:sym typeface="Calibri"/>
              </a:rPr>
              <a:t>ls</a:t>
            </a:r>
            <a:r>
              <a:rPr lang="en-US" sz="2800" b="1" kern="1200" dirty="0" smtClean="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tw</a:t>
            </a:r>
            <a:r>
              <a:rPr lang="en-US" sz="2800" b="1" kern="1200" dirty="0">
                <a:solidFill>
                  <a:schemeClr val="tx1"/>
                </a:solidFill>
                <a:uFill>
                  <a:solidFill>
                    <a:srgbClr val="000000"/>
                  </a:solidFill>
                </a:uFill>
                <a:latin typeface="Kruti Dev 010" pitchFamily="2" charset="0"/>
                <a:sym typeface="Calibri"/>
              </a:rPr>
              <a:t>&gt;</a:t>
            </a:r>
            <a:r>
              <a:rPr lang="en-US" sz="2800" b="1" kern="1200" dirty="0" err="1">
                <a:solidFill>
                  <a:schemeClr val="tx1"/>
                </a:solidFill>
                <a:uFill>
                  <a:solidFill>
                    <a:srgbClr val="000000"/>
                  </a:solidFill>
                </a:uFill>
                <a:latin typeface="Kruti Dev 010" pitchFamily="2" charset="0"/>
                <a:sym typeface="Calibri"/>
              </a:rPr>
              <a:t>rs</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okys</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cPpksa</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ls</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lacaf</a:t>
            </a:r>
            <a:r>
              <a:rPr lang="en-US" sz="2800" b="1" kern="1200" dirty="0">
                <a:solidFill>
                  <a:schemeClr val="tx1"/>
                </a:solidFill>
                <a:uFill>
                  <a:solidFill>
                    <a:srgbClr val="000000"/>
                  </a:solidFill>
                </a:uFill>
                <a:latin typeface="Kruti Dev 010" pitchFamily="2" charset="0"/>
                <a:sym typeface="Calibri"/>
              </a:rPr>
              <a:t>/</a:t>
            </a:r>
            <a:r>
              <a:rPr lang="en-US" sz="2800" b="1" kern="1200" dirty="0" err="1">
                <a:solidFill>
                  <a:schemeClr val="tx1"/>
                </a:solidFill>
                <a:uFill>
                  <a:solidFill>
                    <a:srgbClr val="000000"/>
                  </a:solidFill>
                </a:uFill>
                <a:latin typeface="Kruti Dev 010" pitchFamily="2" charset="0"/>
                <a:sym typeface="Calibri"/>
              </a:rPr>
              <a:t>kr</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cky</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ea typeface="Calibri"/>
                <a:cs typeface="Calibri"/>
                <a:sym typeface="Calibri"/>
              </a:rPr>
              <a:t>laj</a:t>
            </a:r>
            <a:r>
              <a:rPr lang="en-US" sz="2800" b="1" kern="1200" dirty="0">
                <a:solidFill>
                  <a:schemeClr val="tx1"/>
                </a:solidFill>
                <a:uFill>
                  <a:solidFill>
                    <a:srgbClr val="000000"/>
                  </a:solidFill>
                </a:uFill>
                <a:latin typeface="Kruti Dev 010" pitchFamily="2" charset="0"/>
                <a:ea typeface="Calibri"/>
                <a:cs typeface="Calibri"/>
                <a:sym typeface="Calibri"/>
              </a:rPr>
              <a:t>{</a:t>
            </a:r>
            <a:r>
              <a:rPr lang="en-US" sz="2800" b="1" kern="1200" dirty="0" err="1">
                <a:solidFill>
                  <a:schemeClr val="tx1"/>
                </a:solidFill>
                <a:uFill>
                  <a:solidFill>
                    <a:srgbClr val="000000"/>
                  </a:solidFill>
                </a:uFill>
                <a:latin typeface="Kruti Dev 010" pitchFamily="2" charset="0"/>
                <a:ea typeface="Calibri"/>
                <a:cs typeface="Calibri"/>
                <a:sym typeface="Calibri"/>
              </a:rPr>
              <a:t>k.k</a:t>
            </a:r>
            <a:r>
              <a:rPr lang="en-US" sz="2800" b="1" kern="1200" dirty="0">
                <a:solidFill>
                  <a:schemeClr val="tx1"/>
                </a:solidFill>
                <a:uFill>
                  <a:solidFill>
                    <a:srgbClr val="000000"/>
                  </a:solidFill>
                </a:uFill>
                <a:latin typeface="Kruti Dev 010" pitchFamily="2" charset="0"/>
                <a:ea typeface="Calibri"/>
                <a:cs typeface="Calibri"/>
                <a:sym typeface="Calibri"/>
              </a:rPr>
              <a:t> </a:t>
            </a:r>
            <a:r>
              <a:rPr lang="en-US" sz="2800" b="1" kern="1200" dirty="0" err="1" smtClean="0">
                <a:solidFill>
                  <a:schemeClr val="tx1"/>
                </a:solidFill>
                <a:uFill>
                  <a:solidFill>
                    <a:srgbClr val="000000"/>
                  </a:solidFill>
                </a:uFill>
                <a:latin typeface="Kruti Dev 010" pitchFamily="2" charset="0"/>
                <a:sym typeface="Calibri"/>
              </a:rPr>
              <a:t>ekeys</a:t>
            </a:r>
            <a:r>
              <a:rPr lang="en-US" sz="2800" b="1" kern="1200" dirty="0" smtClean="0">
                <a:solidFill>
                  <a:schemeClr val="tx1"/>
                </a:solidFill>
                <a:uFill>
                  <a:solidFill>
                    <a:srgbClr val="000000"/>
                  </a:solidFill>
                </a:uFill>
                <a:latin typeface="Kruti Dev 010" pitchFamily="2" charset="0"/>
                <a:sym typeface="Calibri"/>
              </a:rPr>
              <a:t> </a:t>
            </a:r>
          </a:p>
          <a:p>
            <a:pPr marL="448055" indent="-228600" defTabSz="914400">
              <a:lnSpc>
                <a:spcPct val="90000"/>
              </a:lnSpc>
              <a:spcBef>
                <a:spcPts val="0"/>
              </a:spcBef>
              <a:spcAft>
                <a:spcPts val="600"/>
              </a:spcAft>
              <a:buSzTx/>
              <a:buFont typeface="Arial" panose="020B0604020202020204" pitchFamily="34" charset="0"/>
              <a:buChar char="•"/>
              <a:defRPr sz="2254">
                <a:uFill>
                  <a:solidFill>
                    <a:srgbClr val="000000"/>
                  </a:solidFill>
                </a:uFill>
                <a:latin typeface="Calibri"/>
                <a:ea typeface="Calibri"/>
                <a:cs typeface="Calibri"/>
                <a:sym typeface="Calibri"/>
              </a:defRPr>
            </a:pPr>
            <a:r>
              <a:rPr lang="en-US" sz="2800" b="1" kern="1200" dirty="0" err="1" smtClean="0">
                <a:solidFill>
                  <a:schemeClr val="tx1"/>
                </a:solidFill>
                <a:uFill>
                  <a:solidFill>
                    <a:srgbClr val="000000"/>
                  </a:solidFill>
                </a:uFill>
                <a:latin typeface="Kruti Dev 010" pitchFamily="2" charset="0"/>
                <a:sym typeface="Calibri"/>
              </a:rPr>
              <a:t>vPNs</a:t>
            </a:r>
            <a:r>
              <a:rPr lang="en-US" sz="2800" b="1" kern="1200" dirty="0" smtClean="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lq</a:t>
            </a:r>
            <a:r>
              <a:rPr lang="en-US" sz="2800" b="1" kern="1200" dirty="0">
                <a:solidFill>
                  <a:schemeClr val="tx1"/>
                </a:solidFill>
                <a:uFill>
                  <a:solidFill>
                    <a:srgbClr val="000000"/>
                  </a:solidFill>
                </a:uFill>
                <a:latin typeface="Kruti Dev 010" pitchFamily="2" charset="0"/>
                <a:sym typeface="Calibri"/>
              </a:rPr>
              <a:t>&gt;</a:t>
            </a:r>
            <a:r>
              <a:rPr lang="en-US" sz="2800" b="1" kern="1200" dirty="0" err="1">
                <a:solidFill>
                  <a:schemeClr val="tx1"/>
                </a:solidFill>
                <a:uFill>
                  <a:solidFill>
                    <a:srgbClr val="000000"/>
                  </a:solidFill>
                </a:uFill>
                <a:latin typeface="Kruti Dev 010" pitchFamily="2" charset="0"/>
                <a:sym typeface="Calibri"/>
              </a:rPr>
              <a:t>koksa</a:t>
            </a:r>
            <a:r>
              <a:rPr lang="en-US" sz="2800" b="1" kern="1200" dirty="0">
                <a:solidFill>
                  <a:schemeClr val="tx1"/>
                </a:solidFill>
                <a:uFill>
                  <a:solidFill>
                    <a:srgbClr val="000000"/>
                  </a:solidFill>
                </a:uFill>
                <a:latin typeface="Kruti Dev 010" pitchFamily="2" charset="0"/>
                <a:sym typeface="Calibri"/>
              </a:rPr>
              <a:t> ds </a:t>
            </a:r>
            <a:r>
              <a:rPr lang="en-US" sz="2800" b="1" kern="1200" dirty="0" err="1">
                <a:solidFill>
                  <a:schemeClr val="tx1"/>
                </a:solidFill>
                <a:uFill>
                  <a:solidFill>
                    <a:srgbClr val="000000"/>
                  </a:solidFill>
                </a:uFill>
                <a:latin typeface="Kruti Dev 010" pitchFamily="2" charset="0"/>
                <a:sym typeface="Calibri"/>
              </a:rPr>
              <a:t>lkFk</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cPpksa</a:t>
            </a:r>
            <a:r>
              <a:rPr lang="en-US" sz="2800" b="1" kern="1200" dirty="0">
                <a:solidFill>
                  <a:schemeClr val="tx1"/>
                </a:solidFill>
                <a:uFill>
                  <a:solidFill>
                    <a:srgbClr val="000000"/>
                  </a:solidFill>
                </a:uFill>
                <a:latin typeface="Kruti Dev 010" pitchFamily="2" charset="0"/>
                <a:sym typeface="Calibri"/>
              </a:rPr>
              <a:t> ds </a:t>
            </a:r>
            <a:r>
              <a:rPr lang="en-US" sz="2800" b="1" kern="1200" dirty="0" err="1">
                <a:solidFill>
                  <a:schemeClr val="tx1"/>
                </a:solidFill>
                <a:uFill>
                  <a:solidFill>
                    <a:srgbClr val="000000"/>
                  </a:solidFill>
                </a:uFill>
                <a:latin typeface="Kruti Dev 010" pitchFamily="2" charset="0"/>
                <a:sym typeface="Calibri"/>
              </a:rPr>
              <a:t>ekufld</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LokLF</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vkSj</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dY;k.k</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ij</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tksj</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nsuk</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kkldj</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cky</a:t>
            </a:r>
            <a:r>
              <a:rPr lang="en-US" sz="2800" b="1" kern="1200" dirty="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ea typeface="Calibri"/>
                <a:cs typeface="Calibri"/>
                <a:sym typeface="Calibri"/>
              </a:rPr>
              <a:t>laj</a:t>
            </a:r>
            <a:r>
              <a:rPr lang="en-US" sz="2800" b="1" kern="1200" dirty="0">
                <a:solidFill>
                  <a:schemeClr val="tx1"/>
                </a:solidFill>
                <a:uFill>
                  <a:solidFill>
                    <a:srgbClr val="000000"/>
                  </a:solidFill>
                </a:uFill>
                <a:latin typeface="Kruti Dev 010" pitchFamily="2" charset="0"/>
                <a:ea typeface="Calibri"/>
                <a:cs typeface="Calibri"/>
                <a:sym typeface="Calibri"/>
              </a:rPr>
              <a:t>{</a:t>
            </a:r>
            <a:r>
              <a:rPr lang="en-US" sz="2800" b="1" kern="1200" dirty="0" err="1">
                <a:solidFill>
                  <a:schemeClr val="tx1"/>
                </a:solidFill>
                <a:uFill>
                  <a:solidFill>
                    <a:srgbClr val="000000"/>
                  </a:solidFill>
                </a:uFill>
                <a:latin typeface="Kruti Dev 010" pitchFamily="2" charset="0"/>
                <a:ea typeface="Calibri"/>
                <a:cs typeface="Calibri"/>
                <a:sym typeface="Calibri"/>
              </a:rPr>
              <a:t>k.k</a:t>
            </a:r>
            <a:r>
              <a:rPr lang="en-US" sz="2800" b="1" kern="1200" dirty="0" smtClean="0">
                <a:solidFill>
                  <a:schemeClr val="tx1"/>
                </a:solidFill>
                <a:uFill>
                  <a:solidFill>
                    <a:srgbClr val="000000"/>
                  </a:solidFill>
                </a:uFill>
                <a:latin typeface="Kruti Dev 010" pitchFamily="2" charset="0"/>
                <a:sym typeface="Calibri"/>
              </a:rPr>
              <a:t> </a:t>
            </a:r>
            <a:r>
              <a:rPr lang="en-US" sz="2800" b="1" kern="1200" dirty="0" err="1">
                <a:solidFill>
                  <a:schemeClr val="tx1"/>
                </a:solidFill>
                <a:uFill>
                  <a:solidFill>
                    <a:srgbClr val="000000"/>
                  </a:solidFill>
                </a:uFill>
                <a:latin typeface="Kruti Dev 010" pitchFamily="2" charset="0"/>
                <a:sym typeface="Calibri"/>
              </a:rPr>
              <a:t>laLFkkuksa</a:t>
            </a:r>
            <a:r>
              <a:rPr lang="en-US" sz="2800" b="1" kern="1200" dirty="0">
                <a:solidFill>
                  <a:schemeClr val="tx1"/>
                </a:solidFill>
                <a:uFill>
                  <a:solidFill>
                    <a:srgbClr val="000000"/>
                  </a:solidFill>
                </a:uFill>
                <a:latin typeface="Kruti Dev 010" pitchFamily="2" charset="0"/>
                <a:sym typeface="Calibri"/>
              </a:rPr>
              <a:t> </a:t>
            </a:r>
            <a:r>
              <a:rPr lang="en-US" sz="2800" b="1" kern="1200" dirty="0" smtClean="0">
                <a:solidFill>
                  <a:schemeClr val="tx1"/>
                </a:solidFill>
                <a:uFill>
                  <a:solidFill>
                    <a:srgbClr val="000000"/>
                  </a:solidFill>
                </a:uFill>
                <a:latin typeface="Kruti Dev 010" pitchFamily="2" charset="0"/>
                <a:sym typeface="Calibri"/>
              </a:rPr>
              <a:t>ds</a:t>
            </a:r>
            <a:r>
              <a:rPr lang="en-US" sz="2800" b="1" kern="1200" dirty="0" smtClean="0">
                <a:solidFill>
                  <a:schemeClr val="tx1"/>
                </a:solidFill>
                <a:uFill>
                  <a:solidFill>
                    <a:srgbClr val="000000"/>
                  </a:solidFill>
                </a:uFill>
                <a:latin typeface="Kruti Dev 010" pitchFamily="2" charset="0"/>
                <a:ea typeface="Calibri"/>
                <a:cs typeface="Calibri"/>
                <a:sym typeface="Calibri"/>
              </a:rPr>
              <a:t> </a:t>
            </a:r>
            <a:r>
              <a:rPr lang="en-US" sz="2800" b="1" kern="1200" dirty="0" err="1">
                <a:solidFill>
                  <a:schemeClr val="tx1"/>
                </a:solidFill>
                <a:uFill>
                  <a:solidFill>
                    <a:srgbClr val="000000"/>
                  </a:solidFill>
                </a:uFill>
                <a:latin typeface="Kruti Dev 010" pitchFamily="2" charset="0"/>
                <a:ea typeface="Calibri"/>
                <a:cs typeface="Calibri"/>
                <a:sym typeface="Calibri"/>
              </a:rPr>
              <a:t>fy</a:t>
            </a:r>
            <a:r>
              <a:rPr lang="en-US" sz="2800" b="1" kern="1200" dirty="0" smtClean="0">
                <a:solidFill>
                  <a:schemeClr val="tx1"/>
                </a:solidFill>
                <a:uFill>
                  <a:solidFill>
                    <a:srgbClr val="000000"/>
                  </a:solidFill>
                </a:uFill>
                <a:latin typeface="Kruti Dev 010" pitchFamily="2" charset="0"/>
                <a:ea typeface="Calibri"/>
                <a:cs typeface="Calibri"/>
                <a:sym typeface="Calibri"/>
              </a:rPr>
              <a:t>,</a:t>
            </a:r>
            <a:endParaRPr lang="en-US" sz="2800" b="1" kern="1200" dirty="0">
              <a:solidFill>
                <a:schemeClr val="tx1"/>
              </a:solidFill>
              <a:uFill>
                <a:solidFill>
                  <a:srgbClr val="000000"/>
                </a:solidFill>
              </a:uFill>
              <a:sym typeface="Calibri"/>
            </a:endParaRPr>
          </a:p>
        </p:txBody>
      </p:sp>
      <p:pic>
        <p:nvPicPr>
          <p:cNvPr id="4" name="Graphic 3" descr="Court">
            <a:extLst>
              <a:ext uri="{FF2B5EF4-FFF2-40B4-BE49-F238E27FC236}">
                <a16:creationId xmlns="" xmlns:a16="http://schemas.microsoft.com/office/drawing/2014/main" id="{4C87E81C-9C03-4950-ABD8-AC4B7EEA0B8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02467" y="456783"/>
            <a:ext cx="1966672" cy="1966672"/>
          </a:xfrm>
          <a:prstGeom prst="rect">
            <a:avLst/>
          </a:prstGeom>
        </p:spPr>
      </p:pic>
      <p:pic>
        <p:nvPicPr>
          <p:cNvPr id="8" name="Graphic 7" descr="Meeting">
            <a:extLst>
              <a:ext uri="{FF2B5EF4-FFF2-40B4-BE49-F238E27FC236}">
                <a16:creationId xmlns="" xmlns:a16="http://schemas.microsoft.com/office/drawing/2014/main" id="{7F3EC418-EA5B-4A5F-A4B5-03F4977B7F1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922086" y="2884099"/>
            <a:ext cx="2413023" cy="2413023"/>
          </a:xfrm>
          <a:prstGeom prst="rect">
            <a:avLst/>
          </a:prstGeom>
        </p:spPr>
      </p:pic>
      <p:pic>
        <p:nvPicPr>
          <p:cNvPr id="10" name="Graphic 9" descr="Checklist">
            <a:extLst>
              <a:ext uri="{FF2B5EF4-FFF2-40B4-BE49-F238E27FC236}">
                <a16:creationId xmlns="" xmlns:a16="http://schemas.microsoft.com/office/drawing/2014/main" id="{D5D30929-78B4-482B-8231-202176C441A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9202467" y="5883215"/>
            <a:ext cx="2245743" cy="2245743"/>
          </a:xfrm>
          <a:prstGeom prst="rect">
            <a:avLst/>
          </a:prstGeom>
        </p:spPr>
      </p:pic>
    </p:spTree>
    <p:extLst>
      <p:ext uri="{BB962C8B-B14F-4D97-AF65-F5344CB8AC3E}">
        <p14:creationId xmlns:p14="http://schemas.microsoft.com/office/powerpoint/2010/main" val="368558718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 xmlns:a16="http://schemas.microsoft.com/office/drawing/2014/main"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7433" y="637233"/>
            <a:ext cx="3641995" cy="540623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9" name="Psychosocial and Mental health well-being of children during COVID-19 pandemic"/>
          <p:cNvSpPr txBox="1">
            <a:spLocks noGrp="1"/>
          </p:cNvSpPr>
          <p:nvPr>
            <p:ph type="title"/>
          </p:nvPr>
        </p:nvSpPr>
        <p:spPr>
          <a:xfrm>
            <a:off x="829056" y="1040382"/>
            <a:ext cx="3034870" cy="4604557"/>
          </a:xfrm>
          <a:prstGeom prst="rect">
            <a:avLst/>
          </a:prstGeom>
        </p:spPr>
        <p:txBody>
          <a:bodyPr vert="horz" lIns="91440" tIns="45720" rIns="91440" bIns="45720" rtlCol="0" anchor="ctr">
            <a:normAutofit/>
          </a:bodyPr>
          <a:lstStyle>
            <a:lvl1pPr defTabSz="578358">
              <a:defRPr sz="2772">
                <a:solidFill>
                  <a:srgbClr val="FFFFFF"/>
                </a:solidFill>
                <a:uFill>
                  <a:solidFill>
                    <a:srgbClr val="00B0F0"/>
                  </a:solidFill>
                </a:uFill>
                <a:latin typeface="Calibri"/>
                <a:ea typeface="Calibri"/>
                <a:cs typeface="Calibri"/>
                <a:sym typeface="Calibri"/>
              </a:defRPr>
            </a:lvl1pPr>
          </a:lstStyle>
          <a:p>
            <a:pPr algn="l" defTabSz="914400">
              <a:lnSpc>
                <a:spcPct val="90000"/>
              </a:lnSpc>
              <a:spcBef>
                <a:spcPct val="0"/>
              </a:spcBef>
              <a:defRPr>
                <a:uFillTx/>
              </a:defRPr>
            </a:pPr>
            <a:r>
              <a:rPr lang="en-US" sz="4700" kern="1200" dirty="0" err="1" smtClean="0">
                <a:uFillTx/>
                <a:latin typeface="Kruti Dev 010" pitchFamily="2" charset="0"/>
                <a:ea typeface="+mj-ea"/>
                <a:cs typeface="+mj-cs"/>
              </a:rPr>
              <a:t>cky</a:t>
            </a:r>
            <a:r>
              <a:rPr lang="en-US" sz="4700" kern="1200" dirty="0" smtClean="0">
                <a:uFillTx/>
                <a:latin typeface="Kruti Dev 010" pitchFamily="2" charset="0"/>
                <a:ea typeface="+mj-ea"/>
                <a:cs typeface="+mj-cs"/>
              </a:rPr>
              <a:t> </a:t>
            </a:r>
            <a:r>
              <a:rPr lang="en-US" sz="4700" kern="1200" dirty="0" err="1" smtClean="0">
                <a:uFillTx/>
                <a:latin typeface="Kruti Dev 010" pitchFamily="2" charset="0"/>
                <a:ea typeface="+mj-ea"/>
                <a:cs typeface="+mj-cs"/>
              </a:rPr>
              <a:t>laj</a:t>
            </a:r>
            <a:r>
              <a:rPr lang="en-US" sz="4700" kern="1200" dirty="0" smtClean="0">
                <a:uFillTx/>
                <a:latin typeface="Kruti Dev 010" pitchFamily="2" charset="0"/>
                <a:ea typeface="+mj-ea"/>
                <a:cs typeface="+mj-cs"/>
              </a:rPr>
              <a:t>{</a:t>
            </a:r>
            <a:r>
              <a:rPr lang="en-US" sz="4700" kern="1200" dirty="0" err="1" smtClean="0">
                <a:uFillTx/>
                <a:latin typeface="Kruti Dev 010" pitchFamily="2" charset="0"/>
                <a:ea typeface="+mj-ea"/>
                <a:cs typeface="+mj-cs"/>
              </a:rPr>
              <a:t>k.k</a:t>
            </a:r>
            <a:r>
              <a:rPr lang="en-US" sz="4700" kern="1200" dirty="0" smtClean="0">
                <a:uFillTx/>
                <a:latin typeface="Kruti Dev 010" pitchFamily="2" charset="0"/>
                <a:ea typeface="+mj-ea"/>
                <a:cs typeface="+mj-cs"/>
              </a:rPr>
              <a:t> </a:t>
            </a:r>
            <a:r>
              <a:rPr lang="en-US" sz="4700" kern="1200" dirty="0" err="1" smtClean="0">
                <a:uFillTx/>
                <a:latin typeface="Kruti Dev 010" pitchFamily="2" charset="0"/>
                <a:ea typeface="+mj-ea"/>
                <a:cs typeface="+mj-cs"/>
              </a:rPr>
              <a:t>lajpukvksa</a:t>
            </a:r>
            <a:r>
              <a:rPr lang="en-US" sz="4700" kern="1200" dirty="0" smtClean="0">
                <a:uFillTx/>
                <a:latin typeface="Kruti Dev 010" pitchFamily="2" charset="0"/>
                <a:ea typeface="+mj-ea"/>
                <a:cs typeface="+mj-cs"/>
              </a:rPr>
              <a:t> dh </a:t>
            </a:r>
            <a:r>
              <a:rPr lang="en-US" sz="4700" kern="1200" dirty="0" err="1" smtClean="0">
                <a:uFillTx/>
                <a:latin typeface="Kruti Dev 010" pitchFamily="2" charset="0"/>
                <a:ea typeface="+mj-ea"/>
                <a:cs typeface="+mj-cs"/>
              </a:rPr>
              <a:t>Hkwfedk</a:t>
            </a:r>
            <a:endParaRPr lang="en-US" sz="4700" kern="1200" dirty="0">
              <a:uFill>
                <a:solidFill>
                  <a:srgbClr val="00B0F0"/>
                </a:solidFill>
              </a:uFill>
              <a:latin typeface="Kruti Dev 010" pitchFamily="2" charset="0"/>
              <a:ea typeface="+mj-ea"/>
              <a:cs typeface="+mj-cs"/>
            </a:endParaRPr>
          </a:p>
        </p:txBody>
      </p:sp>
      <p:sp>
        <p:nvSpPr>
          <p:cNvPr id="90" name="Rectangle 89">
            <a:extLst>
              <a:ext uri="{FF2B5EF4-FFF2-40B4-BE49-F238E27FC236}">
                <a16:creationId xmlns=""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7432" y="6285122"/>
            <a:ext cx="3641994" cy="2815790"/>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2" name="Rectangle 91">
            <a:extLst>
              <a:ext uri="{FF2B5EF4-FFF2-40B4-BE49-F238E27FC236}">
                <a16:creationId xmlns=""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14243" y="637233"/>
            <a:ext cx="8201040" cy="846612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 xmlns:a16="http://schemas.microsoft.com/office/drawing/2014/main" id="{D709BADE-AD5D-44D8-8DC3-C3B834D1BF30}"/>
              </a:ext>
            </a:extLst>
          </p:cNvPr>
          <p:cNvSpPr txBox="1">
            <a:spLocks/>
          </p:cNvSpPr>
          <p:nvPr/>
        </p:nvSpPr>
        <p:spPr>
          <a:xfrm>
            <a:off x="4314241" y="756744"/>
            <a:ext cx="8036318" cy="9301656"/>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ctr">
            <a:no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a:lstStyle>
          <a:p>
            <a:pPr indent="-228600" defTabSz="914400" hangingPunct="1">
              <a:spcBef>
                <a:spcPts val="1200"/>
              </a:spcBef>
              <a:buFont typeface="Arial" pitchFamily="34" charset="0"/>
              <a:buChar char="•"/>
            </a:pPr>
            <a:r>
              <a:rPr lang="en-US" sz="2800" kern="1200" dirty="0" err="1" smtClean="0">
                <a:solidFill>
                  <a:schemeClr val="tx1"/>
                </a:solidFill>
                <a:latin typeface="Kruti Dev 010" pitchFamily="2" charset="0"/>
                <a:ea typeface="+mn-ea"/>
                <a:cs typeface="+mn-cs"/>
              </a:rPr>
              <a:t>cqfu;knh</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lsokvksa</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ds</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fy</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jsQjy</a:t>
            </a:r>
            <a:endParaRPr lang="en-US" sz="2800" kern="1200" dirty="0" smtClean="0">
              <a:solidFill>
                <a:schemeClr val="tx1"/>
              </a:solidFill>
              <a:latin typeface="Kruti Dev 010" pitchFamily="2" charset="0"/>
              <a:ea typeface="+mn-ea"/>
              <a:cs typeface="+mn-cs"/>
            </a:endParaRPr>
          </a:p>
          <a:p>
            <a:pPr lvl="0" indent="-228600" defTabSz="914400" hangingPunct="1">
              <a:spcBef>
                <a:spcPts val="1200"/>
              </a:spcBef>
              <a:buFont typeface="Arial" panose="020B0604020202020204" pitchFamily="34" charset="0"/>
              <a:buChar char="•"/>
            </a:pPr>
            <a:r>
              <a:rPr lang="en-US" sz="2800" kern="1200" dirty="0" err="1" smtClean="0">
                <a:solidFill>
                  <a:schemeClr val="tx1"/>
                </a:solidFill>
                <a:latin typeface="Kruti Dev 010" pitchFamily="2" charset="0"/>
                <a:ea typeface="+mn-ea"/>
                <a:cs typeface="+mn-cs"/>
              </a:rPr>
              <a:t>Ikfjokjksa</a:t>
            </a:r>
            <a:r>
              <a:rPr lang="en-US" sz="2800" kern="1200" dirty="0" smtClean="0">
                <a:solidFill>
                  <a:schemeClr val="tx1"/>
                </a:solidFill>
                <a:latin typeface="Kruti Dev 010" pitchFamily="2" charset="0"/>
                <a:ea typeface="+mn-ea"/>
                <a:cs typeface="+mn-cs"/>
              </a:rPr>
              <a:t> </a:t>
            </a:r>
            <a:r>
              <a:rPr lang="hi-IN" sz="2800" kern="1200" dirty="0" smtClean="0">
                <a:solidFill>
                  <a:schemeClr val="tx1"/>
                </a:solidFill>
                <a:latin typeface="Kruti Dev 010" pitchFamily="2" charset="0"/>
                <a:ea typeface="+mn-ea"/>
                <a:cs typeface="+mn-cs"/>
              </a:rPr>
              <a:t>का पता लगाना</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iquewZY;kadu</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ifjokj</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vyxko</a:t>
            </a:r>
            <a:r>
              <a:rPr lang="en-US" sz="2800" kern="1200" dirty="0" smtClean="0">
                <a:solidFill>
                  <a:schemeClr val="tx1"/>
                </a:solidFill>
                <a:latin typeface="Kruti Dev 010" pitchFamily="2" charset="0"/>
                <a:ea typeface="+mn-ea"/>
                <a:cs typeface="+mn-cs"/>
              </a:rPr>
              <a:t> dh </a:t>
            </a:r>
            <a:r>
              <a:rPr lang="en-US" sz="2800" kern="1200" dirty="0" err="1" smtClean="0">
                <a:solidFill>
                  <a:schemeClr val="tx1"/>
                </a:solidFill>
                <a:latin typeface="Kruti Dev 010" pitchFamily="2" charset="0"/>
                <a:ea typeface="+mn-ea"/>
                <a:cs typeface="+mn-cs"/>
              </a:rPr>
              <a:t>jksdFkke</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vko</a:t>
            </a:r>
            <a:r>
              <a:rPr lang="en-US" sz="2800" kern="1200" dirty="0" smtClean="0">
                <a:solidFill>
                  <a:schemeClr val="tx1"/>
                </a:solidFill>
                <a:latin typeface="Kruti Dev 010" pitchFamily="2" charset="0"/>
                <a:ea typeface="+mn-ea"/>
                <a:cs typeface="+mn-cs"/>
              </a:rPr>
              <a:t>';</a:t>
            </a:r>
            <a:r>
              <a:rPr lang="en-US" sz="2800" kern="1200" dirty="0" err="1" smtClean="0">
                <a:solidFill>
                  <a:schemeClr val="tx1"/>
                </a:solidFill>
                <a:latin typeface="Kruti Dev 010" pitchFamily="2" charset="0"/>
                <a:ea typeface="+mn-ea"/>
                <a:cs typeface="+mn-cs"/>
              </a:rPr>
              <a:t>drk</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gksus</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ij</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oSdfYid</a:t>
            </a:r>
            <a:r>
              <a:rPr lang="en-US" sz="2800" kern="1200" dirty="0" smtClean="0">
                <a:solidFill>
                  <a:schemeClr val="tx1"/>
                </a:solidFill>
                <a:latin typeface="Kruti Dev 010" pitchFamily="2" charset="0"/>
                <a:ea typeface="+mn-ea"/>
                <a:cs typeface="+mn-cs"/>
              </a:rPr>
              <a:t> ns[</a:t>
            </a:r>
            <a:r>
              <a:rPr lang="en-US" sz="2800" kern="1200" dirty="0" err="1" smtClean="0">
                <a:solidFill>
                  <a:schemeClr val="tx1"/>
                </a:solidFill>
                <a:latin typeface="Kruti Dev 010" pitchFamily="2" charset="0"/>
                <a:ea typeface="+mn-ea"/>
                <a:cs typeface="+mn-cs"/>
              </a:rPr>
              <a:t>kHkky</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dk</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çko</a:t>
            </a:r>
            <a:r>
              <a:rPr lang="en-US" sz="2800" kern="1200" dirty="0" smtClean="0">
                <a:solidFill>
                  <a:schemeClr val="tx1"/>
                </a:solidFill>
                <a:latin typeface="Kruti Dev 010" pitchFamily="2" charset="0"/>
                <a:ea typeface="+mn-ea"/>
                <a:cs typeface="+mn-cs"/>
              </a:rPr>
              <a:t>/</a:t>
            </a:r>
            <a:r>
              <a:rPr lang="en-US" sz="2800" kern="1200" dirty="0" err="1" smtClean="0">
                <a:solidFill>
                  <a:schemeClr val="tx1"/>
                </a:solidFill>
                <a:latin typeface="Kruti Dev 010" pitchFamily="2" charset="0"/>
                <a:ea typeface="+mn-ea"/>
                <a:cs typeface="+mn-cs"/>
              </a:rPr>
              <a:t>kkuA</a:t>
            </a:r>
            <a:endParaRPr lang="en-US" sz="2800" kern="1200" dirty="0" smtClean="0">
              <a:solidFill>
                <a:schemeClr val="tx1"/>
              </a:solidFill>
              <a:latin typeface="Kruti Dev 010" pitchFamily="2" charset="0"/>
              <a:ea typeface="+mn-ea"/>
              <a:cs typeface="+mn-cs"/>
            </a:endParaRPr>
          </a:p>
          <a:p>
            <a:pPr lvl="0" indent="-228600" defTabSz="914400" hangingPunct="1">
              <a:spcBef>
                <a:spcPts val="1200"/>
              </a:spcBef>
              <a:buFont typeface="Arial" panose="020B0604020202020204" pitchFamily="34" charset="0"/>
              <a:buChar char="•"/>
            </a:pPr>
            <a:r>
              <a:rPr lang="en-US" sz="2800" kern="1200" dirty="0" err="1" smtClean="0">
                <a:solidFill>
                  <a:schemeClr val="tx1"/>
                </a:solidFill>
                <a:latin typeface="Kruti Dev 010" pitchFamily="2" charset="0"/>
                <a:ea typeface="+mn-ea"/>
                <a:cs typeface="+mn-cs"/>
              </a:rPr>
              <a:t>eukslkekftd</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leFkZu</a:t>
            </a:r>
            <a:r>
              <a:rPr lang="en-US" sz="2800" kern="1200" dirty="0" smtClean="0">
                <a:solidFill>
                  <a:schemeClr val="tx1"/>
                </a:solidFill>
                <a:latin typeface="Kruti Dev 010" pitchFamily="2" charset="0"/>
                <a:ea typeface="+mn-ea"/>
                <a:cs typeface="+mn-cs"/>
              </a:rPr>
              <a:t> &amp; </a:t>
            </a:r>
            <a:r>
              <a:rPr lang="en-US" sz="2800" kern="1200" dirty="0" err="1" smtClean="0">
                <a:solidFill>
                  <a:schemeClr val="tx1"/>
                </a:solidFill>
                <a:latin typeface="Kruti Dev 010" pitchFamily="2" charset="0"/>
                <a:ea typeface="+mn-ea"/>
                <a:cs typeface="+mn-cs"/>
              </a:rPr>
              <a:t>ijke'kZnkrkvksa</a:t>
            </a:r>
            <a:r>
              <a:rPr lang="en-US" sz="2800" kern="1200" dirty="0" smtClean="0">
                <a:solidFill>
                  <a:schemeClr val="tx1"/>
                </a:solidFill>
                <a:latin typeface="Kruti Dev 010" pitchFamily="2" charset="0"/>
                <a:ea typeface="+mn-ea"/>
                <a:cs typeface="+mn-cs"/>
              </a:rPr>
              <a:t> dh </a:t>
            </a:r>
            <a:r>
              <a:rPr lang="en-US" sz="2800" kern="1200" dirty="0" err="1" smtClean="0">
                <a:solidFill>
                  <a:schemeClr val="tx1"/>
                </a:solidFill>
                <a:latin typeface="Kruti Dev 010" pitchFamily="2" charset="0"/>
                <a:ea typeface="+mn-ea"/>
                <a:cs typeface="+mn-cs"/>
              </a:rPr>
              <a:t>lwph</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cukuk</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tks</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cPpksa</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dks</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Qksu</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ij</a:t>
            </a:r>
            <a:r>
              <a:rPr lang="en-US" sz="2800" kern="1200" dirty="0" smtClean="0">
                <a:solidFill>
                  <a:schemeClr val="tx1"/>
                </a:solidFill>
                <a:latin typeface="Kruti Dev 010" pitchFamily="2" charset="0"/>
                <a:ea typeface="+mn-ea"/>
                <a:cs typeface="+mn-cs"/>
              </a:rPr>
              <a:t> ;k </a:t>
            </a:r>
            <a:r>
              <a:rPr lang="en-US" sz="2800" kern="1200" dirty="0" err="1" smtClean="0">
                <a:solidFill>
                  <a:schemeClr val="tx1"/>
                </a:solidFill>
                <a:latin typeface="Kruti Dev 010" pitchFamily="2" charset="0"/>
                <a:ea typeface="+mn-ea"/>
                <a:cs typeface="+mn-cs"/>
              </a:rPr>
              <a:t>v‚uykbu</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lsok,a</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çnku</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dj</a:t>
            </a:r>
            <a:r>
              <a:rPr lang="en-US" sz="2800" kern="1200" dirty="0" smtClean="0">
                <a:solidFill>
                  <a:schemeClr val="tx1"/>
                </a:solidFill>
                <a:latin typeface="Kruti Dev 010" pitchFamily="2" charset="0"/>
                <a:ea typeface="+mn-ea"/>
                <a:cs typeface="+mn-cs"/>
              </a:rPr>
              <a:t> </a:t>
            </a:r>
            <a:r>
              <a:rPr lang="hi-IN" sz="2800" kern="1200" dirty="0" smtClean="0">
                <a:solidFill>
                  <a:schemeClr val="tx1"/>
                </a:solidFill>
                <a:latin typeface="Kruti Dev 010" pitchFamily="2" charset="0"/>
                <a:ea typeface="+mn-ea"/>
                <a:cs typeface="+mn-cs"/>
              </a:rPr>
              <a:t>सकते हैं</a:t>
            </a:r>
            <a:r>
              <a:rPr lang="en-US" sz="2800" kern="1200" dirty="0" smtClean="0">
                <a:solidFill>
                  <a:schemeClr val="tx1"/>
                </a:solidFill>
                <a:latin typeface="Kruti Dev 010" pitchFamily="2" charset="0"/>
                <a:ea typeface="+mn-ea"/>
                <a:cs typeface="+mn-cs"/>
              </a:rPr>
              <a:t>S</a:t>
            </a:r>
          </a:p>
          <a:p>
            <a:pPr lvl="0" indent="-228600" defTabSz="914400" hangingPunct="1">
              <a:spcBef>
                <a:spcPts val="1200"/>
              </a:spcBef>
              <a:buFont typeface="Arial" panose="020B0604020202020204" pitchFamily="34" charset="0"/>
              <a:buChar char="•"/>
            </a:pPr>
            <a:r>
              <a:rPr lang="en-US" sz="2800" kern="1200" dirty="0" err="1" smtClean="0">
                <a:solidFill>
                  <a:schemeClr val="tx1"/>
                </a:solidFill>
                <a:latin typeface="Kruti Dev 010" pitchFamily="2" charset="0"/>
                <a:ea typeface="+mn-ea"/>
                <a:cs typeface="+mn-cs"/>
              </a:rPr>
              <a:t>fgalk</a:t>
            </a:r>
            <a:r>
              <a:rPr lang="en-US" sz="2800" kern="1200" dirty="0" smtClean="0">
                <a:solidFill>
                  <a:schemeClr val="tx1"/>
                </a:solidFill>
                <a:latin typeface="Kruti Dev 010" pitchFamily="2" charset="0"/>
                <a:ea typeface="+mn-ea"/>
                <a:cs typeface="+mn-cs"/>
              </a:rPr>
              <a:t> dh </a:t>
            </a:r>
            <a:r>
              <a:rPr lang="en-US" sz="2800" kern="1200" dirty="0" err="1" smtClean="0">
                <a:solidFill>
                  <a:schemeClr val="tx1"/>
                </a:solidFill>
                <a:latin typeface="Kruti Dev 010" pitchFamily="2" charset="0"/>
                <a:ea typeface="+mn-ea"/>
                <a:cs typeface="+mn-cs"/>
              </a:rPr>
              <a:t>jksdFkke</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vkSj</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çfrfØ;k</a:t>
            </a:r>
            <a:r>
              <a:rPr lang="en-US" sz="2800" kern="1200" dirty="0" smtClean="0">
                <a:solidFill>
                  <a:schemeClr val="tx1"/>
                </a:solidFill>
                <a:latin typeface="Kruti Dev 010" pitchFamily="2" charset="0"/>
                <a:ea typeface="+mn-ea"/>
                <a:cs typeface="+mn-cs"/>
              </a:rPr>
              <a:t> &amp; </a:t>
            </a:r>
            <a:r>
              <a:rPr lang="en-US" sz="2800" kern="1200" dirty="0" err="1" smtClean="0">
                <a:solidFill>
                  <a:schemeClr val="tx1"/>
                </a:solidFill>
                <a:latin typeface="Kruti Dev 010" pitchFamily="2" charset="0"/>
                <a:ea typeface="+mn-ea"/>
                <a:cs typeface="+mn-cs"/>
              </a:rPr>
              <a:t>vkikrdkyhu</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çfrfØ;k</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ds</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fy</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pkbYMykbu</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dk</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leFkZu</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djuk</a:t>
            </a:r>
            <a:endParaRPr lang="en-US" sz="2800" kern="1200" dirty="0" smtClean="0">
              <a:solidFill>
                <a:schemeClr val="tx1"/>
              </a:solidFill>
              <a:latin typeface="Kruti Dev 010" pitchFamily="2" charset="0"/>
              <a:ea typeface="+mn-ea"/>
              <a:cs typeface="+mn-cs"/>
            </a:endParaRPr>
          </a:p>
          <a:p>
            <a:pPr lvl="0" indent="-228600" defTabSz="914400" hangingPunct="1">
              <a:spcBef>
                <a:spcPts val="1200"/>
              </a:spcBef>
              <a:buFont typeface="Arial" panose="020B0604020202020204" pitchFamily="34" charset="0"/>
              <a:buChar char="•"/>
            </a:pPr>
            <a:r>
              <a:rPr lang="en-US" sz="2800" kern="1200" dirty="0" err="1">
                <a:solidFill>
                  <a:schemeClr val="tx1"/>
                </a:solidFill>
                <a:latin typeface="Kruti Dev 010" pitchFamily="2" charset="0"/>
                <a:ea typeface="+mn-ea"/>
                <a:cs typeface="+mn-cs"/>
              </a:rPr>
              <a:t>fgalk</a:t>
            </a:r>
            <a:r>
              <a:rPr lang="en-US" sz="2800" kern="1200" dirty="0">
                <a:solidFill>
                  <a:schemeClr val="tx1"/>
                </a:solidFill>
                <a:latin typeface="Kruti Dev 010" pitchFamily="2" charset="0"/>
                <a:ea typeface="+mn-ea"/>
                <a:cs typeface="+mn-cs"/>
              </a:rPr>
              <a:t> </a:t>
            </a:r>
            <a:r>
              <a:rPr lang="en-US" sz="2800" kern="1200" dirty="0" err="1">
                <a:solidFill>
                  <a:schemeClr val="tx1"/>
                </a:solidFill>
                <a:latin typeface="Kruti Dev 010" pitchFamily="2" charset="0"/>
                <a:ea typeface="+mn-ea"/>
                <a:cs typeface="+mn-cs"/>
              </a:rPr>
              <a:t>dk</a:t>
            </a:r>
            <a:r>
              <a:rPr lang="en-US" sz="2800" kern="1200" dirty="0">
                <a:solidFill>
                  <a:schemeClr val="tx1"/>
                </a:solidFill>
                <a:latin typeface="Kruti Dev 010" pitchFamily="2" charset="0"/>
                <a:ea typeface="+mn-ea"/>
                <a:cs typeface="+mn-cs"/>
              </a:rPr>
              <a:t> </a:t>
            </a:r>
            <a:r>
              <a:rPr lang="en-US" sz="2800" kern="1200" dirty="0" err="1">
                <a:solidFill>
                  <a:schemeClr val="tx1"/>
                </a:solidFill>
                <a:latin typeface="Kruti Dev 010" pitchFamily="2" charset="0"/>
                <a:ea typeface="+mn-ea"/>
                <a:cs typeface="+mn-cs"/>
              </a:rPr>
              <a:t>lkeuk</a:t>
            </a:r>
            <a:r>
              <a:rPr lang="en-US" sz="2800" kern="1200" dirty="0">
                <a:solidFill>
                  <a:schemeClr val="tx1"/>
                </a:solidFill>
                <a:latin typeface="Kruti Dev 010" pitchFamily="2" charset="0"/>
                <a:ea typeface="+mn-ea"/>
                <a:cs typeface="+mn-cs"/>
              </a:rPr>
              <a:t> </a:t>
            </a:r>
            <a:r>
              <a:rPr lang="hi-IN" sz="2800" kern="1200" dirty="0" smtClean="0">
                <a:solidFill>
                  <a:schemeClr val="tx1"/>
                </a:solidFill>
                <a:latin typeface="Kruti Dev 010" pitchFamily="2" charset="0"/>
                <a:ea typeface="+mn-ea"/>
                <a:cs typeface="+mn-cs"/>
              </a:rPr>
              <a:t>कर रहे </a:t>
            </a:r>
            <a:r>
              <a:rPr lang="en-US" sz="2800" kern="1200" dirty="0" err="1">
                <a:solidFill>
                  <a:schemeClr val="tx1"/>
                </a:solidFill>
                <a:latin typeface="Kruti Dev 010" pitchFamily="2" charset="0"/>
                <a:ea typeface="+mn-ea"/>
                <a:cs typeface="+mn-cs"/>
              </a:rPr>
              <a:t>cPpksa</a:t>
            </a:r>
            <a:r>
              <a:rPr lang="en-US" sz="2800" kern="1200" dirty="0">
                <a:solidFill>
                  <a:schemeClr val="tx1"/>
                </a:solidFill>
                <a:latin typeface="Kruti Dev 010" pitchFamily="2" charset="0"/>
                <a:ea typeface="+mn-ea"/>
                <a:cs typeface="+mn-cs"/>
              </a:rPr>
              <a:t> </a:t>
            </a:r>
            <a:r>
              <a:rPr lang="hi-IN" sz="2800" kern="1200" dirty="0" smtClean="0">
                <a:solidFill>
                  <a:schemeClr val="tx1"/>
                </a:solidFill>
                <a:latin typeface="Kruti Dev 010" pitchFamily="2" charset="0"/>
                <a:ea typeface="+mn-ea"/>
                <a:cs typeface="+mn-cs"/>
              </a:rPr>
              <a:t>के लिए </a:t>
            </a:r>
            <a:r>
              <a:rPr lang="en-US" sz="2800" kern="1200" dirty="0" err="1" smtClean="0">
                <a:solidFill>
                  <a:schemeClr val="tx1"/>
                </a:solidFill>
                <a:latin typeface="Kruti Dev 010" pitchFamily="2" charset="0"/>
                <a:ea typeface="+mn-ea"/>
                <a:cs typeface="+mn-cs"/>
              </a:rPr>
              <a:t>lks'ky</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ehfM;k</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LFkkuh</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ehfM;k</a:t>
            </a:r>
            <a:r>
              <a:rPr lang="en-US" sz="2800" kern="1200" dirty="0" smtClean="0">
                <a:solidFill>
                  <a:schemeClr val="tx1"/>
                </a:solidFill>
                <a:latin typeface="Kruti Dev 010" pitchFamily="2" charset="0"/>
                <a:ea typeface="+mn-ea"/>
                <a:cs typeface="+mn-cs"/>
              </a:rPr>
              <a:t> ds </a:t>
            </a:r>
            <a:r>
              <a:rPr lang="en-US" sz="2800" kern="1200" dirty="0" err="1" smtClean="0">
                <a:solidFill>
                  <a:schemeClr val="tx1"/>
                </a:solidFill>
                <a:latin typeface="Kruti Dev 010" pitchFamily="2" charset="0"/>
                <a:ea typeface="+mn-ea"/>
                <a:cs typeface="+mn-cs"/>
              </a:rPr>
              <a:t>ek</a:t>
            </a:r>
            <a:r>
              <a:rPr lang="en-US" sz="2800" kern="1200" dirty="0" smtClean="0">
                <a:solidFill>
                  <a:schemeClr val="tx1"/>
                </a:solidFill>
                <a:latin typeface="Kruti Dev 010" pitchFamily="2" charset="0"/>
                <a:ea typeface="+mn-ea"/>
                <a:cs typeface="+mn-cs"/>
              </a:rPr>
              <a:t>/;e ls </a:t>
            </a:r>
            <a:r>
              <a:rPr lang="en-US" sz="2800" kern="1200" dirty="0" err="1" smtClean="0">
                <a:solidFill>
                  <a:schemeClr val="tx1"/>
                </a:solidFill>
                <a:latin typeface="Kruti Dev 010" pitchFamily="2" charset="0"/>
                <a:ea typeface="+mn-ea"/>
                <a:cs typeface="+mn-cs"/>
              </a:rPr>
              <a:t>lwpuk</a:t>
            </a:r>
            <a:r>
              <a:rPr lang="en-US" sz="2800" kern="1200" dirty="0" smtClean="0">
                <a:solidFill>
                  <a:schemeClr val="tx1"/>
                </a:solidFill>
                <a:latin typeface="Kruti Dev 010" pitchFamily="2" charset="0"/>
                <a:ea typeface="+mn-ea"/>
                <a:cs typeface="+mn-cs"/>
              </a:rPr>
              <a:t> </a:t>
            </a:r>
            <a:r>
              <a:rPr lang="hi-IN" sz="2800" kern="1200" dirty="0" smtClean="0">
                <a:solidFill>
                  <a:schemeClr val="tx1"/>
                </a:solidFill>
                <a:latin typeface="Kruti Dev 010" pitchFamily="2" charset="0"/>
                <a:ea typeface="+mn-ea"/>
                <a:cs typeface="+mn-cs"/>
              </a:rPr>
              <a:t>देने </a:t>
            </a:r>
            <a:r>
              <a:rPr lang="en-US" sz="2800" kern="1200" dirty="0" smtClean="0">
                <a:solidFill>
                  <a:schemeClr val="tx1"/>
                </a:solidFill>
                <a:latin typeface="Kruti Dev 010" pitchFamily="2" charset="0"/>
                <a:ea typeface="+mn-ea"/>
                <a:cs typeface="+mn-cs"/>
              </a:rPr>
              <a:t>dh </a:t>
            </a:r>
            <a:r>
              <a:rPr lang="en-US" sz="2800" kern="1200" dirty="0" err="1" smtClean="0">
                <a:solidFill>
                  <a:schemeClr val="tx1"/>
                </a:solidFill>
                <a:latin typeface="Kruti Dev 010" pitchFamily="2" charset="0"/>
                <a:ea typeface="+mn-ea"/>
                <a:cs typeface="+mn-cs"/>
              </a:rPr>
              <a:t>izfdz;k</a:t>
            </a:r>
            <a:r>
              <a:rPr lang="en-US" sz="2800" kern="1200" dirty="0" smtClean="0">
                <a:solidFill>
                  <a:schemeClr val="tx1"/>
                </a:solidFill>
                <a:latin typeface="Kruti Dev 010" pitchFamily="2" charset="0"/>
                <a:ea typeface="+mn-ea"/>
                <a:cs typeface="+mn-cs"/>
              </a:rPr>
              <a:t> ds </a:t>
            </a:r>
            <a:r>
              <a:rPr lang="en-US" sz="2800" kern="1200" dirty="0" err="1" smtClean="0">
                <a:solidFill>
                  <a:schemeClr val="tx1"/>
                </a:solidFill>
                <a:latin typeface="Kruti Dev 010" pitchFamily="2" charset="0"/>
                <a:ea typeface="+mn-ea"/>
                <a:cs typeface="+mn-cs"/>
              </a:rPr>
              <a:t>ckjs</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esa</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tkx:drk</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iSnk</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djukA</a:t>
            </a:r>
            <a:endParaRPr lang="en-US" sz="2800" kern="1200" dirty="0" smtClean="0">
              <a:solidFill>
                <a:schemeClr val="tx1"/>
              </a:solidFill>
              <a:latin typeface="Kruti Dev 010" pitchFamily="2" charset="0"/>
              <a:ea typeface="+mn-ea"/>
              <a:cs typeface="+mn-cs"/>
            </a:endParaRPr>
          </a:p>
          <a:p>
            <a:pPr lvl="0" indent="-228600" defTabSz="914400" hangingPunct="1">
              <a:spcBef>
                <a:spcPts val="1200"/>
              </a:spcBef>
              <a:buFont typeface="Arial" panose="020B0604020202020204" pitchFamily="34" charset="0"/>
              <a:buChar char="•"/>
            </a:pPr>
            <a:r>
              <a:rPr lang="en-US" sz="2800" kern="1200" dirty="0" err="1" smtClean="0">
                <a:solidFill>
                  <a:schemeClr val="tx1"/>
                </a:solidFill>
                <a:latin typeface="Kruti Dev 010" pitchFamily="2" charset="0"/>
                <a:ea typeface="+mn-ea"/>
                <a:cs typeface="+mn-cs"/>
              </a:rPr>
              <a:t>lqfuf'pr</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djuk</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fd</a:t>
            </a:r>
            <a:r>
              <a:rPr lang="en-US" sz="2800" kern="1200" dirty="0" smtClean="0">
                <a:solidFill>
                  <a:schemeClr val="tx1"/>
                </a:solidFill>
                <a:latin typeface="Kruti Dev 010" pitchFamily="2" charset="0"/>
                <a:ea typeface="+mn-ea"/>
                <a:cs typeface="+mn-cs"/>
              </a:rPr>
              <a:t> ;s </a:t>
            </a:r>
            <a:r>
              <a:rPr lang="en-US" sz="2800" kern="1200" dirty="0" err="1" smtClean="0">
                <a:solidFill>
                  <a:schemeClr val="tx1"/>
                </a:solidFill>
                <a:latin typeface="Kruti Dev 010" pitchFamily="2" charset="0"/>
                <a:ea typeface="+mn-ea"/>
                <a:cs typeface="+mn-cs"/>
              </a:rPr>
              <a:t>tkudkjh</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fo'ks"k</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fd'kksj</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iqfyl</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bdkb;ksa</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ds</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ikl</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Hkh</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gks</a:t>
            </a:r>
            <a:endParaRPr lang="en-US" sz="2800" kern="1200" dirty="0" smtClean="0">
              <a:solidFill>
                <a:schemeClr val="tx1"/>
              </a:solidFill>
              <a:latin typeface="Kruti Dev 010" pitchFamily="2" charset="0"/>
              <a:ea typeface="+mn-ea"/>
              <a:cs typeface="+mn-cs"/>
            </a:endParaRPr>
          </a:p>
          <a:p>
            <a:pPr lvl="0" indent="-228600" defTabSz="914400" hangingPunct="1">
              <a:spcBef>
                <a:spcPts val="1200"/>
              </a:spcBef>
              <a:buFont typeface="Arial" panose="020B0604020202020204" pitchFamily="34" charset="0"/>
              <a:buChar char="•"/>
            </a:pPr>
            <a:r>
              <a:rPr lang="en-US" sz="2800" kern="1200" dirty="0" err="1" smtClean="0">
                <a:solidFill>
                  <a:schemeClr val="tx1"/>
                </a:solidFill>
                <a:latin typeface="Kruti Dev 010" pitchFamily="2" charset="0"/>
                <a:ea typeface="+mn-ea"/>
                <a:cs typeface="+mn-cs"/>
              </a:rPr>
              <a:t>iquokZl</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pj.k</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ds</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fy</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ftyk</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kstuk</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ij</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iqu</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ppkZ</a:t>
            </a:r>
            <a:r>
              <a:rPr lang="en-US" sz="2800" kern="1200" dirty="0" smtClean="0">
                <a:solidFill>
                  <a:schemeClr val="tx1"/>
                </a:solidFill>
                <a:latin typeface="Kruti Dev 010" pitchFamily="2" charset="0"/>
                <a:ea typeface="+mn-ea"/>
                <a:cs typeface="+mn-cs"/>
              </a:rPr>
              <a:t> </a:t>
            </a:r>
            <a:r>
              <a:rPr lang="en-US" sz="2800" kern="1200" dirty="0" err="1" smtClean="0">
                <a:solidFill>
                  <a:schemeClr val="tx1"/>
                </a:solidFill>
                <a:latin typeface="Kruti Dev 010" pitchFamily="2" charset="0"/>
                <a:ea typeface="+mn-ea"/>
                <a:cs typeface="+mn-cs"/>
              </a:rPr>
              <a:t>djukA</a:t>
            </a: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125759583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C137E5B-F3CE-4FE7-A614-B1BF8008BC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2400" y="4068583"/>
            <a:ext cx="5905979" cy="5905979"/>
          </a:xfrm>
          <a:prstGeom prst="rect">
            <a:avLst/>
          </a:prstGeom>
        </p:spPr>
      </p:pic>
      <p:sp>
        <p:nvSpPr>
          <p:cNvPr id="6" name="TextBox 5">
            <a:extLst>
              <a:ext uri="{FF2B5EF4-FFF2-40B4-BE49-F238E27FC236}">
                <a16:creationId xmlns="" xmlns:a16="http://schemas.microsoft.com/office/drawing/2014/main" id="{4BA4F727-E3BE-4DB1-AFDE-7A924460B178}"/>
              </a:ext>
            </a:extLst>
          </p:cNvPr>
          <p:cNvSpPr txBox="1"/>
          <p:nvPr/>
        </p:nvSpPr>
        <p:spPr>
          <a:xfrm>
            <a:off x="596421" y="1468156"/>
            <a:ext cx="12032651"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dirty="0" err="1" smtClean="0">
                <a:latin typeface="Kruti Dev 010" pitchFamily="2" charset="0"/>
              </a:rPr>
              <a:t>LokLF</a:t>
            </a:r>
            <a:r>
              <a:rPr lang="en-US" sz="2800" dirty="0" smtClean="0">
                <a:latin typeface="Kruti Dev 010" pitchFamily="2" charset="0"/>
              </a:rPr>
              <a:t>; ,</a:t>
            </a:r>
            <a:r>
              <a:rPr lang="en-US" sz="2800" dirty="0" err="1" smtClean="0">
                <a:latin typeface="Kruti Dev 010" pitchFamily="2" charset="0"/>
              </a:rPr>
              <a:t>oa</a:t>
            </a:r>
            <a:r>
              <a:rPr lang="en-US" sz="2800" dirty="0" smtClean="0">
                <a:latin typeface="Kruti Dev 010" pitchFamily="2" charset="0"/>
              </a:rPr>
              <a:t> </a:t>
            </a:r>
            <a:r>
              <a:rPr lang="en-US" sz="2800" dirty="0" err="1" smtClean="0">
                <a:latin typeface="Kruti Dev 010" pitchFamily="2" charset="0"/>
              </a:rPr>
              <a:t>ifjokj</a:t>
            </a:r>
            <a:r>
              <a:rPr lang="en-US" sz="2800" dirty="0" smtClean="0">
                <a:latin typeface="Kruti Dev 010" pitchFamily="2" charset="0"/>
              </a:rPr>
              <a:t> </a:t>
            </a:r>
            <a:r>
              <a:rPr lang="en-US" sz="2800" dirty="0" err="1" smtClean="0">
                <a:latin typeface="Kruti Dev 010" pitchFamily="2" charset="0"/>
              </a:rPr>
              <a:t>dY;k.k</a:t>
            </a:r>
            <a:r>
              <a:rPr lang="en-US" sz="2800" dirty="0" smtClean="0">
                <a:latin typeface="Kruti Dev 010" pitchFamily="2" charset="0"/>
              </a:rPr>
              <a:t> ea=</a:t>
            </a:r>
            <a:r>
              <a:rPr lang="en-US" sz="2800" dirty="0" err="1" smtClean="0">
                <a:latin typeface="Kruti Dev 010" pitchFamily="2" charset="0"/>
              </a:rPr>
              <a:t>ky</a:t>
            </a:r>
            <a:r>
              <a:rPr lang="en-US" sz="2800" dirty="0" smtClean="0">
                <a:latin typeface="Kruti Dev 010" pitchFamily="2" charset="0"/>
              </a:rPr>
              <a:t>;] </a:t>
            </a:r>
            <a:r>
              <a:rPr lang="en-US" sz="2800" dirty="0" err="1" smtClean="0">
                <a:latin typeface="Kruti Dev 010" pitchFamily="2" charset="0"/>
              </a:rPr>
              <a:t>Hkkjr</a:t>
            </a:r>
            <a:r>
              <a:rPr lang="en-US" sz="2800" dirty="0" smtClean="0">
                <a:latin typeface="Kruti Dev 010" pitchFamily="2" charset="0"/>
              </a:rPr>
              <a:t> </a:t>
            </a:r>
            <a:r>
              <a:rPr lang="en-US" sz="2800" dirty="0" err="1" smtClean="0">
                <a:latin typeface="Kruti Dev 010" pitchFamily="2" charset="0"/>
              </a:rPr>
              <a:t>ljdkj</a:t>
            </a:r>
            <a:r>
              <a:rPr lang="en-US" sz="2800" dirty="0" smtClean="0">
                <a:latin typeface="Kruti Dev 010" pitchFamily="2" charset="0"/>
              </a:rPr>
              <a:t> }</a:t>
            </a:r>
            <a:r>
              <a:rPr lang="en-US" sz="2800" dirty="0" err="1" smtClean="0">
                <a:latin typeface="Kruti Dev 010" pitchFamily="2" charset="0"/>
              </a:rPr>
              <a:t>kjk</a:t>
            </a:r>
            <a:r>
              <a:rPr lang="en-US" sz="2800" dirty="0" smtClean="0">
                <a:latin typeface="Kruti Dev 010" pitchFamily="2" charset="0"/>
              </a:rPr>
              <a:t> </a:t>
            </a:r>
            <a:r>
              <a:rPr lang="en-US" sz="2800" dirty="0" err="1" smtClean="0">
                <a:latin typeface="Kruti Dev 010" pitchFamily="2" charset="0"/>
              </a:rPr>
              <a:t>lR;kfir</a:t>
            </a:r>
            <a:r>
              <a:rPr lang="en-US" sz="2800" dirty="0" smtClean="0">
                <a:latin typeface="Kruti Dev 010" pitchFamily="2" charset="0"/>
              </a:rPr>
              <a:t> </a:t>
            </a:r>
            <a:r>
              <a:rPr lang="en-US" sz="2800" dirty="0" err="1" smtClean="0">
                <a:latin typeface="Kruti Dev 010" pitchFamily="2" charset="0"/>
              </a:rPr>
              <a:t>tkudkjh</a:t>
            </a:r>
            <a:r>
              <a:rPr lang="en-US" sz="2800" dirty="0" smtClean="0">
                <a:latin typeface="Kruti Dev 010" pitchFamily="2" charset="0"/>
              </a:rPr>
              <a:t> ds </a:t>
            </a:r>
            <a:r>
              <a:rPr lang="en-US" sz="2800" dirty="0" err="1" smtClean="0">
                <a:latin typeface="Kruti Dev 010" pitchFamily="2" charset="0"/>
              </a:rPr>
              <a:t>fo'oluh</a:t>
            </a:r>
            <a:r>
              <a:rPr lang="en-US" sz="2800" dirty="0" smtClean="0">
                <a:latin typeface="Kruti Dev 010" pitchFamily="2" charset="0"/>
              </a:rPr>
              <a:t>; </a:t>
            </a:r>
            <a:r>
              <a:rPr lang="en-US" sz="2800" dirty="0" err="1" smtClean="0">
                <a:latin typeface="Kruti Dev 010" pitchFamily="2" charset="0"/>
              </a:rPr>
              <a:t>lzksrksa</a:t>
            </a:r>
            <a:r>
              <a:rPr lang="en-US" sz="2800" dirty="0" smtClean="0">
                <a:latin typeface="Kruti Dev 010" pitchFamily="2" charset="0"/>
              </a:rPr>
              <a:t> ds </a:t>
            </a:r>
            <a:r>
              <a:rPr lang="en-US" sz="2800" dirty="0" err="1" smtClean="0">
                <a:latin typeface="Kruti Dev 010" pitchFamily="2" charset="0"/>
              </a:rPr>
              <a:t>fy</a:t>
            </a:r>
            <a:r>
              <a:rPr lang="en-US" sz="2800" dirty="0">
                <a:latin typeface="Kruti Dev 010" pitchFamily="2" charset="0"/>
              </a:rPr>
              <a:t>,] ns[</a:t>
            </a:r>
            <a:r>
              <a:rPr lang="en-US" sz="2800" dirty="0" err="1">
                <a:latin typeface="Kruti Dev 010" pitchFamily="2" charset="0"/>
              </a:rPr>
              <a:t>kHkky</a:t>
            </a:r>
            <a:r>
              <a:rPr lang="en-US" sz="2800" dirty="0">
                <a:latin typeface="Kruti Dev 010" pitchFamily="2" charset="0"/>
              </a:rPr>
              <a:t> </a:t>
            </a:r>
            <a:r>
              <a:rPr lang="en-US" sz="2800" dirty="0" err="1">
                <a:latin typeface="Kruti Dev 010" pitchFamily="2" charset="0"/>
              </a:rPr>
              <a:t>djus</a:t>
            </a:r>
            <a:r>
              <a:rPr lang="en-US" sz="2800" dirty="0">
                <a:latin typeface="Kruti Dev 010" pitchFamily="2" charset="0"/>
              </a:rPr>
              <a:t> </a:t>
            </a:r>
            <a:r>
              <a:rPr lang="en-US" sz="2800" dirty="0" err="1">
                <a:latin typeface="Kruti Dev 010" pitchFamily="2" charset="0"/>
              </a:rPr>
              <a:t>okys</a:t>
            </a:r>
            <a:r>
              <a:rPr lang="en-US" sz="2800" dirty="0">
                <a:latin typeface="Kruti Dev 010" pitchFamily="2" charset="0"/>
              </a:rPr>
              <a:t> </a:t>
            </a:r>
            <a:r>
              <a:rPr lang="en-US" sz="2800" dirty="0" err="1">
                <a:latin typeface="Kruti Dev 010" pitchFamily="2" charset="0"/>
              </a:rPr>
              <a:t>vkSj</a:t>
            </a:r>
            <a:r>
              <a:rPr lang="en-US" sz="2800" dirty="0">
                <a:latin typeface="Kruti Dev 010" pitchFamily="2" charset="0"/>
              </a:rPr>
              <a:t> </a:t>
            </a:r>
            <a:r>
              <a:rPr lang="en-US" sz="2800" dirty="0" err="1" smtClean="0">
                <a:latin typeface="Kruti Dev 010" pitchFamily="2" charset="0"/>
              </a:rPr>
              <a:t>ekrk&amp;firk</a:t>
            </a:r>
            <a:r>
              <a:rPr lang="en-US" sz="2800" dirty="0" smtClean="0">
                <a:latin typeface="Kruti Dev 010" pitchFamily="2" charset="0"/>
              </a:rPr>
              <a:t> </a:t>
            </a:r>
            <a:r>
              <a:rPr lang="en-US" sz="2800" dirty="0" err="1">
                <a:latin typeface="Kruti Dev 010" pitchFamily="2" charset="0"/>
              </a:rPr>
              <a:t>jk"Vªh</a:t>
            </a:r>
            <a:r>
              <a:rPr lang="en-US" sz="2800" dirty="0" smtClean="0">
                <a:latin typeface="Kruti Dev 010" pitchFamily="2" charset="0"/>
              </a:rPr>
              <a:t>; </a:t>
            </a:r>
            <a:r>
              <a:rPr lang="en-US" sz="2800" dirty="0" err="1" smtClean="0">
                <a:latin typeface="Kruti Dev 010" pitchFamily="2" charset="0"/>
              </a:rPr>
              <a:t>gsYiykbu</a:t>
            </a:r>
            <a:r>
              <a:rPr lang="en-US" sz="2800" dirty="0" smtClean="0">
                <a:latin typeface="Kruti Dev 010" pitchFamily="2" charset="0"/>
              </a:rPr>
              <a:t> 1075 ¼Vksy&amp;Ýh½ ;k 011&amp;23978046 </a:t>
            </a:r>
            <a:r>
              <a:rPr lang="en-US" sz="2800" dirty="0" err="1" smtClean="0">
                <a:latin typeface="Kruti Dev 010" pitchFamily="2" charset="0"/>
              </a:rPr>
              <a:t>ij</a:t>
            </a:r>
            <a:r>
              <a:rPr lang="en-US" sz="2800" dirty="0" smtClean="0">
                <a:latin typeface="Kruti Dev 010" pitchFamily="2" charset="0"/>
              </a:rPr>
              <a:t> </a:t>
            </a:r>
            <a:r>
              <a:rPr lang="en-US" sz="2800" dirty="0" err="1" smtClean="0">
                <a:latin typeface="Kruti Dev 010" pitchFamily="2" charset="0"/>
              </a:rPr>
              <a:t>d‚y</a:t>
            </a:r>
            <a:r>
              <a:rPr lang="en-US" sz="2800" dirty="0" smtClean="0">
                <a:latin typeface="Kruti Dev 010" pitchFamily="2" charset="0"/>
              </a:rPr>
              <a:t> </a:t>
            </a:r>
            <a:r>
              <a:rPr lang="en-US" sz="2800" dirty="0" err="1" smtClean="0">
                <a:latin typeface="Kruti Dev 010" pitchFamily="2" charset="0"/>
              </a:rPr>
              <a:t>dj</a:t>
            </a:r>
            <a:r>
              <a:rPr lang="en-US" sz="2800" dirty="0" smtClean="0">
                <a:latin typeface="Kruti Dev 010" pitchFamily="2" charset="0"/>
              </a:rPr>
              <a:t> </a:t>
            </a:r>
            <a:r>
              <a:rPr lang="en-US" sz="2800" dirty="0" err="1" smtClean="0">
                <a:latin typeface="Kruti Dev 010" pitchFamily="2" charset="0"/>
              </a:rPr>
              <a:t>ldrs</a:t>
            </a:r>
            <a:r>
              <a:rPr lang="en-US" sz="2800" dirty="0" smtClean="0">
                <a:latin typeface="Kruti Dev 010" pitchFamily="2" charset="0"/>
              </a:rPr>
              <a:t> </a:t>
            </a:r>
            <a:r>
              <a:rPr lang="en-US" sz="2800" dirty="0" err="1" smtClean="0">
                <a:latin typeface="Kruti Dev 010" pitchFamily="2" charset="0"/>
              </a:rPr>
              <a:t>gSaA</a:t>
            </a:r>
            <a:r>
              <a:rPr lang="en-US" sz="2800" dirty="0" smtClean="0">
                <a:latin typeface="Kruti Dev 010" pitchFamily="2" charset="0"/>
              </a:rPr>
              <a:t> </a:t>
            </a:r>
            <a:r>
              <a:rPr lang="en-US" sz="2800" dirty="0" err="1" smtClean="0">
                <a:latin typeface="Kruti Dev 010" pitchFamily="2" charset="0"/>
              </a:rPr>
              <a:t>vki</a:t>
            </a:r>
            <a:r>
              <a:rPr lang="en-US" sz="2800" dirty="0" smtClean="0">
                <a:latin typeface="Kruti Dev 010" pitchFamily="2" charset="0"/>
              </a:rPr>
              <a:t> </a:t>
            </a:r>
            <a:r>
              <a:rPr lang="en-US" sz="2800" u="sng" dirty="0" smtClean="0">
                <a:solidFill>
                  <a:srgbClr val="0000FF"/>
                </a:solidFill>
                <a:uFill>
                  <a:solidFill>
                    <a:srgbClr val="0000FF"/>
                  </a:solidFill>
                </a:uFill>
                <a:hlinkClick r:id="rId3"/>
              </a:rPr>
              <a:t>ncov2019@gov.in</a:t>
            </a:r>
            <a:r>
              <a:rPr lang="en-US" sz="2800" dirty="0" smtClean="0"/>
              <a:t> </a:t>
            </a:r>
            <a:r>
              <a:rPr lang="en-US" sz="2800" dirty="0" smtClean="0">
                <a:latin typeface="Kruti Dev 010" pitchFamily="2" charset="0"/>
              </a:rPr>
              <a:t>;k</a:t>
            </a:r>
            <a:r>
              <a:rPr lang="en-US" sz="2800" dirty="0" smtClean="0"/>
              <a:t> </a:t>
            </a:r>
            <a:r>
              <a:rPr lang="en-US" sz="2800" u="sng" dirty="0" smtClean="0">
                <a:hlinkClick r:id="rId4"/>
              </a:rPr>
              <a:t>ncov2019@gmail.com</a:t>
            </a:r>
            <a:r>
              <a:rPr lang="en-US" sz="2800" u="sng" dirty="0" smtClean="0"/>
              <a:t> </a:t>
            </a:r>
            <a:r>
              <a:rPr lang="en-US" sz="2800" dirty="0" err="1" smtClean="0">
                <a:latin typeface="Kruti Dev 010" pitchFamily="2" charset="0"/>
              </a:rPr>
              <a:t>ij</a:t>
            </a:r>
            <a:r>
              <a:rPr lang="en-US" sz="2800" dirty="0" smtClean="0">
                <a:latin typeface="Kruti Dev 010" pitchFamily="2" charset="0"/>
              </a:rPr>
              <a:t> </a:t>
            </a:r>
            <a:r>
              <a:rPr lang="en-US" sz="2800" dirty="0" err="1" smtClean="0">
                <a:latin typeface="Kruti Dev 010" pitchFamily="2" charset="0"/>
              </a:rPr>
              <a:t>Hkh</a:t>
            </a:r>
            <a:r>
              <a:rPr lang="en-US" sz="2800" dirty="0" smtClean="0">
                <a:latin typeface="Kruti Dev 010" pitchFamily="2" charset="0"/>
              </a:rPr>
              <a:t> </a:t>
            </a:r>
            <a:r>
              <a:rPr lang="en-US" sz="2800" dirty="0" err="1" smtClean="0">
                <a:latin typeface="Kruti Dev 010" pitchFamily="2" charset="0"/>
              </a:rPr>
              <a:t>fy</a:t>
            </a:r>
            <a:r>
              <a:rPr lang="en-US" sz="2800" dirty="0" smtClean="0">
                <a:latin typeface="Kruti Dev 010" pitchFamily="2" charset="0"/>
              </a:rPr>
              <a:t>[k </a:t>
            </a:r>
            <a:r>
              <a:rPr lang="en-US" sz="2800" dirty="0" err="1" smtClean="0">
                <a:latin typeface="Kruti Dev 010" pitchFamily="2" charset="0"/>
              </a:rPr>
              <a:t>ldrs</a:t>
            </a:r>
            <a:r>
              <a:rPr lang="en-US" sz="2800" dirty="0" smtClean="0">
                <a:latin typeface="Kruti Dev 010" pitchFamily="2" charset="0"/>
              </a:rPr>
              <a:t> </a:t>
            </a:r>
            <a:r>
              <a:rPr lang="en-US" sz="2800" dirty="0" err="1" smtClean="0">
                <a:latin typeface="Kruti Dev 010" pitchFamily="2" charset="0"/>
              </a:rPr>
              <a:t>gSaA</a:t>
            </a:r>
            <a:endParaRPr lang="en-US" sz="2800" dirty="0"/>
          </a:p>
          <a:p>
            <a:pPr marL="0" marR="0" indent="0" algn="ctr" defTabSz="584200" rtl="0" fontAlgn="auto" latinLnBrk="0" hangingPunct="0">
              <a:lnSpc>
                <a:spcPct val="100000"/>
              </a:lnSpc>
              <a:spcBef>
                <a:spcPts val="0"/>
              </a:spcBef>
              <a:spcAft>
                <a:spcPts val="0"/>
              </a:spcAft>
              <a:buClrTx/>
              <a:buSzTx/>
              <a:buFontTx/>
              <a:buNone/>
              <a:tabLst/>
            </a:pPr>
            <a:endPar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4" name="Picture 3" descr="A picture containing drawing&#10;&#10;Description automatically generated">
            <a:extLst>
              <a:ext uri="{FF2B5EF4-FFF2-40B4-BE49-F238E27FC236}">
                <a16:creationId xmlns="" xmlns:a16="http://schemas.microsoft.com/office/drawing/2014/main" id="{E168ABC3-0E54-4E37-BFFE-AB7B237CBAC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780"/>
          <a:stretch/>
        </p:blipFill>
        <p:spPr>
          <a:xfrm>
            <a:off x="1341886" y="4665874"/>
            <a:ext cx="4179019" cy="4711398"/>
          </a:xfrm>
          <a:prstGeom prst="rect">
            <a:avLst/>
          </a:prstGeom>
        </p:spPr>
      </p:pic>
    </p:spTree>
    <p:extLst>
      <p:ext uri="{BB962C8B-B14F-4D97-AF65-F5344CB8AC3E}">
        <p14:creationId xmlns:p14="http://schemas.microsoft.com/office/powerpoint/2010/main" val="6893748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9" name="Group"/>
          <p:cNvGrpSpPr/>
          <p:nvPr/>
        </p:nvGrpSpPr>
        <p:grpSpPr>
          <a:xfrm>
            <a:off x="12318896" y="8182399"/>
            <a:ext cx="560792" cy="288570"/>
            <a:chOff x="0" y="2516"/>
            <a:chExt cx="1051483" cy="541067"/>
          </a:xfrm>
        </p:grpSpPr>
        <p:sp>
          <p:nvSpPr>
            <p:cNvPr id="747" name="34"/>
            <p:cNvSpPr txBox="1"/>
            <p:nvPr/>
          </p:nvSpPr>
          <p:spPr>
            <a:xfrm>
              <a:off x="606252" y="37089"/>
              <a:ext cx="445231" cy="47192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27093" tIns="27093" rIns="27093" bIns="27093" numCol="1" anchor="ctr">
              <a:spAutoFit/>
            </a:bodyPr>
            <a:lstStyle>
              <a:lvl1pPr>
                <a:defRPr>
                  <a:solidFill>
                    <a:srgbClr val="FFFFFF"/>
                  </a:solidFill>
                </a:defRPr>
              </a:lvl1pPr>
            </a:lstStyle>
            <a:p>
              <a:r>
                <a:rPr sz="1280"/>
                <a:t>34</a:t>
              </a:r>
            </a:p>
          </p:txBody>
        </p:sp>
        <p:pic>
          <p:nvPicPr>
            <p:cNvPr id="748"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16"/>
              <a:ext cx="554527" cy="541067"/>
            </a:xfrm>
            <a:prstGeom prst="rect">
              <a:avLst/>
            </a:prstGeom>
            <a:ln w="12700" cap="flat">
              <a:noFill/>
              <a:miter lim="400000"/>
            </a:ln>
            <a:effectLst/>
          </p:spPr>
        </p:pic>
      </p:grpSp>
      <p:sp>
        <p:nvSpPr>
          <p:cNvPr id="750" name="Rounded Rectangle"/>
          <p:cNvSpPr/>
          <p:nvPr/>
        </p:nvSpPr>
        <p:spPr>
          <a:xfrm>
            <a:off x="290754" y="1465838"/>
            <a:ext cx="8207214" cy="599603"/>
          </a:xfrm>
          <a:prstGeom prst="roundRect">
            <a:avLst>
              <a:gd name="adj" fmla="val 16945"/>
            </a:avLst>
          </a:prstGeom>
          <a:solidFill>
            <a:schemeClr val="bg1">
              <a:lumMod val="95000"/>
              <a:alpha val="85848"/>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latin typeface="+mn-lt"/>
                <a:ea typeface="+mn-ea"/>
                <a:cs typeface="+mn-cs"/>
                <a:sym typeface="Gill Sans SemiBold"/>
              </a:defRPr>
            </a:pPr>
            <a:r>
              <a:rPr lang="en-US" sz="2000" b="0" dirty="0" err="1" smtClean="0">
                <a:solidFill>
                  <a:schemeClr val="tx1"/>
                </a:solidFill>
                <a:latin typeface="Kruti Dev 010" pitchFamily="2" charset="0"/>
                <a:sym typeface="Gill Sans SemiBold"/>
              </a:rPr>
              <a:t>LokLF</a:t>
            </a:r>
            <a:r>
              <a:rPr lang="en-US" sz="2000" b="0" dirty="0" smtClean="0">
                <a:solidFill>
                  <a:schemeClr val="tx1"/>
                </a:solidFill>
                <a:latin typeface="Kruti Dev 010" pitchFamily="2" charset="0"/>
                <a:sym typeface="Gill Sans SemiBold"/>
              </a:rPr>
              <a:t>; ,</a:t>
            </a:r>
            <a:r>
              <a:rPr lang="en-US" sz="2000" b="0" dirty="0" err="1" smtClean="0">
                <a:solidFill>
                  <a:schemeClr val="tx1"/>
                </a:solidFill>
                <a:latin typeface="Kruti Dev 010" pitchFamily="2" charset="0"/>
                <a:sym typeface="Gill Sans SemiBold"/>
              </a:rPr>
              <a:t>oa</a:t>
            </a:r>
            <a:r>
              <a:rPr lang="en-US" sz="2000" b="0" dirty="0" smtClean="0">
                <a:solidFill>
                  <a:schemeClr val="tx1"/>
                </a:solidFill>
                <a:latin typeface="Kruti Dev 010" pitchFamily="2" charset="0"/>
                <a:sym typeface="Gill Sans SemiBold"/>
              </a:rPr>
              <a:t> </a:t>
            </a:r>
            <a:r>
              <a:rPr lang="en-US" sz="2000" b="0" dirty="0" err="1" smtClean="0">
                <a:solidFill>
                  <a:schemeClr val="tx1"/>
                </a:solidFill>
                <a:latin typeface="Kruti Dev 010" pitchFamily="2" charset="0"/>
                <a:sym typeface="Gill Sans SemiBold"/>
              </a:rPr>
              <a:t>ifjokj</a:t>
            </a:r>
            <a:r>
              <a:rPr lang="en-US" sz="2000" b="0" dirty="0" smtClean="0">
                <a:solidFill>
                  <a:schemeClr val="tx1"/>
                </a:solidFill>
                <a:latin typeface="Kruti Dev 010" pitchFamily="2" charset="0"/>
                <a:sym typeface="Gill Sans SemiBold"/>
              </a:rPr>
              <a:t> </a:t>
            </a:r>
            <a:r>
              <a:rPr lang="en-US" sz="2000" b="0" dirty="0" err="1" smtClean="0">
                <a:solidFill>
                  <a:schemeClr val="tx1"/>
                </a:solidFill>
                <a:latin typeface="Kruti Dev 010" pitchFamily="2" charset="0"/>
                <a:sym typeface="Gill Sans SemiBold"/>
              </a:rPr>
              <a:t>dY;k.k</a:t>
            </a:r>
            <a:r>
              <a:rPr lang="en-US" sz="2000" b="0" dirty="0" smtClean="0">
                <a:solidFill>
                  <a:schemeClr val="tx1"/>
                </a:solidFill>
                <a:latin typeface="Kruti Dev 010" pitchFamily="2" charset="0"/>
                <a:sym typeface="Gill Sans SemiBold"/>
              </a:rPr>
              <a:t> dh </a:t>
            </a:r>
            <a:r>
              <a:rPr lang="en-US" sz="2000" b="0" dirty="0" err="1" smtClean="0">
                <a:solidFill>
                  <a:schemeClr val="tx1"/>
                </a:solidFill>
                <a:latin typeface="Kruti Dev 010" pitchFamily="2" charset="0"/>
                <a:sym typeface="Gill Sans SemiBold"/>
              </a:rPr>
              <a:t>rjQ</a:t>
            </a:r>
            <a:r>
              <a:rPr lang="en-US" sz="2000" b="0" dirty="0" smtClean="0">
                <a:solidFill>
                  <a:schemeClr val="tx1"/>
                </a:solidFill>
                <a:latin typeface="Kruti Dev 010" pitchFamily="2" charset="0"/>
                <a:sym typeface="Gill Sans SemiBold"/>
              </a:rPr>
              <a:t> ls </a:t>
            </a:r>
            <a:r>
              <a:rPr lang="en-US" sz="2000" dirty="0" err="1" smtClean="0">
                <a:solidFill>
                  <a:schemeClr val="tx1"/>
                </a:solidFill>
                <a:latin typeface="Kruti Dev 010" pitchFamily="2" charset="0"/>
              </a:rPr>
              <a:t>lHkh</a:t>
            </a:r>
            <a:r>
              <a:rPr lang="en-US" sz="2000" dirty="0" smtClean="0">
                <a:solidFill>
                  <a:schemeClr val="tx1"/>
                </a:solidFill>
                <a:latin typeface="Kruti Dev 010" pitchFamily="2" charset="0"/>
              </a:rPr>
              <a:t> </a:t>
            </a:r>
            <a:r>
              <a:rPr lang="en-US" sz="2000" dirty="0" err="1" smtClean="0">
                <a:solidFill>
                  <a:schemeClr val="tx1"/>
                </a:solidFill>
                <a:latin typeface="Kruti Dev 010" pitchFamily="2" charset="0"/>
              </a:rPr>
              <a:t>ÝaVykbu</a:t>
            </a:r>
            <a:r>
              <a:rPr lang="en-US" sz="2000" dirty="0" smtClean="0">
                <a:solidFill>
                  <a:schemeClr val="tx1"/>
                </a:solidFill>
                <a:latin typeface="Kruti Dev 010" pitchFamily="2" charset="0"/>
              </a:rPr>
              <a:t> </a:t>
            </a:r>
            <a:r>
              <a:rPr lang="en-US" sz="2000" dirty="0" err="1" smtClean="0">
                <a:solidFill>
                  <a:schemeClr val="tx1"/>
                </a:solidFill>
                <a:latin typeface="Kruti Dev 010" pitchFamily="2" charset="0"/>
              </a:rPr>
              <a:t>dk;ZdrkZvksa</a:t>
            </a:r>
            <a:r>
              <a:rPr lang="en-US" sz="2000" dirty="0" smtClean="0">
                <a:solidFill>
                  <a:schemeClr val="tx1"/>
                </a:solidFill>
                <a:latin typeface="Kruti Dev 010" pitchFamily="2" charset="0"/>
              </a:rPr>
              <a:t> </a:t>
            </a:r>
            <a:r>
              <a:rPr lang="en-IN" sz="2000" dirty="0">
                <a:solidFill>
                  <a:schemeClr val="tx1"/>
                </a:solidFill>
                <a:latin typeface="Kruti Dev 010" pitchFamily="2" charset="0"/>
              </a:rPr>
              <a:t>ds </a:t>
            </a:r>
            <a:r>
              <a:rPr lang="en-IN" sz="2000" dirty="0" err="1">
                <a:solidFill>
                  <a:schemeClr val="tx1"/>
                </a:solidFill>
                <a:latin typeface="Kruti Dev 010" pitchFamily="2" charset="0"/>
              </a:rPr>
              <a:t>fy</a:t>
            </a:r>
            <a:r>
              <a:rPr lang="en-IN" sz="2000" dirty="0">
                <a:solidFill>
                  <a:schemeClr val="tx1"/>
                </a:solidFill>
                <a:latin typeface="Kruti Dev 010" pitchFamily="2" charset="0"/>
              </a:rPr>
              <a:t>, </a:t>
            </a:r>
            <a:r>
              <a:rPr lang="en-US" sz="2000" dirty="0" err="1" smtClean="0">
                <a:solidFill>
                  <a:schemeClr val="tx1"/>
                </a:solidFill>
                <a:latin typeface="Kruti Dev 010" pitchFamily="2" charset="0"/>
              </a:rPr>
              <a:t>lykg</a:t>
            </a:r>
            <a:endParaRPr sz="2000" dirty="0">
              <a:solidFill>
                <a:schemeClr val="tx1"/>
              </a:solidFill>
              <a:latin typeface="Kruti Dev 010" pitchFamily="2" charset="0"/>
            </a:endParaRPr>
          </a:p>
        </p:txBody>
      </p:sp>
      <p:sp>
        <p:nvSpPr>
          <p:cNvPr id="751" name="precaution and safety measure for FLW"/>
          <p:cNvSpPr txBox="1"/>
          <p:nvPr/>
        </p:nvSpPr>
        <p:spPr>
          <a:xfrm>
            <a:off x="277122" y="787764"/>
            <a:ext cx="7492649" cy="547158"/>
          </a:xfrm>
          <a:prstGeom prst="rect">
            <a:avLst/>
          </a:prstGeom>
          <a:ln w="12700">
            <a:miter lim="400000"/>
          </a:ln>
          <a:extLst>
            <a:ext uri="{C572A759-6A51-4108-AA02-DFA0A04FC94B}">
              <ma14:wrappingTextBoxFlag xmlns="" xmlns:ma14="http://schemas.microsoft.com/office/mac/drawingml/2011/main" val="1"/>
            </a:ext>
          </a:extLst>
        </p:spPr>
        <p:txBody>
          <a:bodyPr wrap="none" lIns="27093" tIns="27093" rIns="27093" bIns="27093">
            <a:spAutoFit/>
          </a:bodyPr>
          <a:lstStyle>
            <a:lvl1pPr algn="l">
              <a:defRPr sz="4500" cap="all">
                <a:solidFill>
                  <a:srgbClr val="FFFFFF"/>
                </a:solidFill>
              </a:defRPr>
            </a:lvl1pPr>
          </a:lstStyle>
          <a:p>
            <a:pPr>
              <a:defRPr>
                <a:solidFill>
                  <a:srgbClr val="000000"/>
                </a:solidFill>
              </a:defRPr>
            </a:pPr>
            <a:r>
              <a:rPr lang="en-US" sz="3200" b="0" cap="none" dirty="0" err="1"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lHkh</a:t>
            </a:r>
            <a:r>
              <a:rPr lang="en-US" sz="3200" b="0" cap="none" dirty="0"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 </a:t>
            </a:r>
            <a:r>
              <a:rPr lang="en-US" sz="3200" b="0" cap="none" dirty="0" err="1"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inkf</a:t>
            </a:r>
            <a:r>
              <a:rPr lang="en-US" sz="3200" b="0" cap="none" dirty="0"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a:t>
            </a:r>
            <a:r>
              <a:rPr lang="en-US" sz="3200" b="0" cap="none" dirty="0" err="1"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kdkfj;ksa</a:t>
            </a:r>
            <a:r>
              <a:rPr lang="en-US" sz="3200" b="0" cap="none" dirty="0"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 </a:t>
            </a:r>
            <a:r>
              <a:rPr lang="en-US" sz="3200" b="0" cap="none" dirty="0" err="1"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ds</a:t>
            </a:r>
            <a:r>
              <a:rPr lang="en-US" sz="3200" b="0" cap="none" dirty="0"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 </a:t>
            </a:r>
            <a:r>
              <a:rPr lang="en-US" sz="3200" b="0" cap="none" dirty="0" err="1"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fy</a:t>
            </a:r>
            <a:r>
              <a:rPr lang="en-US" sz="3200" b="0" cap="none" dirty="0"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 </a:t>
            </a:r>
            <a:r>
              <a:rPr lang="en-US" sz="3200" b="0" cap="none" dirty="0" err="1"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lko</a:t>
            </a:r>
            <a:r>
              <a:rPr lang="en-US" sz="3200" b="0" cap="none" dirty="0"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a:t>
            </a:r>
            <a:r>
              <a:rPr lang="en-US" sz="3200" b="0" cap="none" dirty="0" err="1"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kkuh</a:t>
            </a:r>
            <a:r>
              <a:rPr lang="en-US" sz="3200" b="0" cap="none" dirty="0"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 </a:t>
            </a:r>
            <a:r>
              <a:rPr lang="en-US" sz="3200" b="0" cap="none" dirty="0" err="1"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vkSj</a:t>
            </a:r>
            <a:r>
              <a:rPr lang="en-US" sz="3200" b="0" cap="none" dirty="0"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 </a:t>
            </a:r>
            <a:r>
              <a:rPr lang="en-US" sz="3200" b="0" cap="none" dirty="0" err="1"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lqj</a:t>
            </a:r>
            <a:r>
              <a:rPr lang="en-US" sz="3200" b="0" cap="none" dirty="0"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a:t>
            </a:r>
            <a:r>
              <a:rPr lang="en-US" sz="3200" b="0" cap="none" dirty="0" err="1"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kk</a:t>
            </a:r>
            <a:r>
              <a:rPr lang="en-US" sz="3200" b="0" cap="none" dirty="0"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 </a:t>
            </a:r>
            <a:r>
              <a:rPr lang="en-US" sz="3200" b="0" cap="none" dirty="0" err="1"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ds</a:t>
            </a:r>
            <a:r>
              <a:rPr lang="en-US" sz="3200" b="0" cap="none" dirty="0"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 </a:t>
            </a:r>
            <a:r>
              <a:rPr lang="en-US" sz="3200" b="0" cap="none" dirty="0" err="1"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mik</a:t>
            </a:r>
            <a:r>
              <a:rPr lang="en-US" sz="3200" b="0" cap="none" dirty="0" smtClean="0">
                <a:ln w="0"/>
                <a:solidFill>
                  <a:schemeClr val="accent1">
                    <a:lumMod val="50000"/>
                  </a:schemeClr>
                </a:solidFill>
                <a:effectLst>
                  <a:outerShdw blurRad="38100" dist="19050" dir="2700000" algn="tl" rotWithShape="0">
                    <a:schemeClr val="dk1">
                      <a:alpha val="40000"/>
                    </a:schemeClr>
                  </a:outerShdw>
                </a:effectLst>
                <a:latin typeface="Kruti Dev 010" pitchFamily="2" charset="0"/>
              </a:rPr>
              <a:t>;</a:t>
            </a:r>
            <a:endParaRPr lang="en-US" sz="3200" b="0" cap="none" dirty="0">
              <a:ln w="0"/>
              <a:solidFill>
                <a:schemeClr val="accent1">
                  <a:lumMod val="50000"/>
                </a:schemeClr>
              </a:solidFill>
              <a:effectLst>
                <a:outerShdw blurRad="38100" dist="19050" dir="2700000" algn="tl" rotWithShape="0">
                  <a:schemeClr val="dk1">
                    <a:alpha val="40000"/>
                  </a:schemeClr>
                </a:outerShdw>
              </a:effectLst>
              <a:latin typeface="Kruti Dev 010" pitchFamily="2" charset="0"/>
            </a:endParaRPr>
          </a:p>
        </p:txBody>
      </p:sp>
      <p:sp>
        <p:nvSpPr>
          <p:cNvPr id="752" name="Rounded Rectangle"/>
          <p:cNvSpPr/>
          <p:nvPr/>
        </p:nvSpPr>
        <p:spPr>
          <a:xfrm>
            <a:off x="277143" y="4121569"/>
            <a:ext cx="5982779" cy="3485627"/>
          </a:xfrm>
          <a:prstGeom prst="roundRect">
            <a:avLst>
              <a:gd name="adj" fmla="val 3571"/>
            </a:avLst>
          </a:prstGeom>
          <a:solidFill>
            <a:schemeClr val="accent1">
              <a:lumMod val="50000"/>
              <a:alpha val="85848"/>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latin typeface="+mn-lt"/>
                <a:ea typeface="+mn-ea"/>
                <a:cs typeface="+mn-cs"/>
                <a:sym typeface="Gill Sans SemiBold"/>
              </a:defRPr>
            </a:pPr>
            <a:endParaRPr sz="1707"/>
          </a:p>
        </p:txBody>
      </p:sp>
      <p:sp>
        <p:nvSpPr>
          <p:cNvPr id="753" name="Rounded Rectangle"/>
          <p:cNvSpPr/>
          <p:nvPr/>
        </p:nvSpPr>
        <p:spPr>
          <a:xfrm>
            <a:off x="6734166" y="4121569"/>
            <a:ext cx="5732599" cy="3485627"/>
          </a:xfrm>
          <a:prstGeom prst="roundRect">
            <a:avLst>
              <a:gd name="adj" fmla="val 3571"/>
            </a:avLst>
          </a:prstGeom>
          <a:solidFill>
            <a:schemeClr val="accent1">
              <a:lumMod val="20000"/>
              <a:lumOff val="80000"/>
              <a:alpha val="85848"/>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latin typeface="+mn-lt"/>
                <a:ea typeface="+mn-ea"/>
                <a:cs typeface="+mn-cs"/>
                <a:sym typeface="Gill Sans SemiBold"/>
              </a:defRPr>
            </a:pPr>
            <a:endParaRPr sz="1707" dirty="0"/>
          </a:p>
        </p:txBody>
      </p:sp>
      <p:sp>
        <p:nvSpPr>
          <p:cNvPr id="756" name="Maintain distance of at least 1 meter from people when you are communicating…"/>
          <p:cNvSpPr txBox="1"/>
          <p:nvPr/>
        </p:nvSpPr>
        <p:spPr>
          <a:xfrm>
            <a:off x="443465" y="4109671"/>
            <a:ext cx="4919500" cy="3963478"/>
          </a:xfrm>
          <a:prstGeom prst="rect">
            <a:avLst/>
          </a:prstGeom>
          <a:ln w="12700">
            <a:miter lim="400000"/>
          </a:ln>
          <a:extLst>
            <a:ext uri="{C572A759-6A51-4108-AA02-DFA0A04FC94B}">
              <ma14:wrappingTextBoxFlag xmlns="" xmlns:ma14="http://schemas.microsoft.com/office/mac/drawingml/2011/main" val="1"/>
            </a:ext>
          </a:extLst>
        </p:spPr>
        <p:txBody>
          <a:bodyPr wrap="square" lIns="27093" tIns="27093" rIns="27093" bIns="27093" anchor="ctr">
            <a:spAutoFit/>
          </a:bodyPr>
          <a:lstStyle/>
          <a:p>
            <a:r>
              <a:rPr lang="en-US" sz="2000" dirty="0" err="1" smtClean="0">
                <a:solidFill>
                  <a:schemeClr val="bg1"/>
                </a:solidFill>
                <a:latin typeface="Kruti Dev 010" pitchFamily="2" charset="0"/>
              </a:rPr>
              <a:t>leqnk</a:t>
            </a:r>
            <a:r>
              <a:rPr lang="en-US" sz="2000" dirty="0" smtClean="0">
                <a:solidFill>
                  <a:schemeClr val="bg1"/>
                </a:solidFill>
                <a:latin typeface="Kruti Dev 010" pitchFamily="2" charset="0"/>
              </a:rPr>
              <a:t>; </a:t>
            </a:r>
            <a:r>
              <a:rPr lang="en-IN" sz="2000" dirty="0" err="1">
                <a:solidFill>
                  <a:schemeClr val="bg1"/>
                </a:solidFill>
                <a:latin typeface="Kruti Dev 010" pitchFamily="2" charset="0"/>
              </a:rPr>
              <a:t>esa</a:t>
            </a:r>
            <a:r>
              <a:rPr lang="en-IN" sz="2000" dirty="0">
                <a:solidFill>
                  <a:schemeClr val="bg1"/>
                </a:solidFill>
                <a:latin typeface="Kruti Dev 010" pitchFamily="2" charset="0"/>
              </a:rPr>
              <a:t> </a:t>
            </a:r>
            <a:r>
              <a:rPr lang="en-IN" sz="2000" dirty="0" err="1">
                <a:solidFill>
                  <a:schemeClr val="bg1"/>
                </a:solidFill>
                <a:latin typeface="Kruti Dev 010" pitchFamily="2" charset="0"/>
              </a:rPr>
              <a:t>fudyrs</a:t>
            </a:r>
            <a:r>
              <a:rPr lang="en-IN" sz="2000" dirty="0">
                <a:solidFill>
                  <a:schemeClr val="bg1"/>
                </a:solidFill>
                <a:latin typeface="Kruti Dev 010" pitchFamily="2" charset="0"/>
              </a:rPr>
              <a:t> le; </a:t>
            </a:r>
            <a:r>
              <a:rPr lang="en-US" sz="2000" dirty="0" smtClean="0">
                <a:solidFill>
                  <a:schemeClr val="bg1"/>
                </a:solidFill>
                <a:latin typeface="Kruti Dev 010" pitchFamily="2" charset="0"/>
              </a:rPr>
              <a:t>&amp;</a:t>
            </a:r>
          </a:p>
          <a:p>
            <a:pPr algn="l"/>
            <a:endParaRPr lang="en-US" sz="1800" dirty="0" smtClean="0">
              <a:solidFill>
                <a:schemeClr val="bg1"/>
              </a:solidFill>
              <a:latin typeface="Kruti Dev 010" pitchFamily="2" charset="0"/>
            </a:endParaRPr>
          </a:p>
          <a:p>
            <a:pPr algn="l">
              <a:buFont typeface="Arial" pitchFamily="34" charset="0"/>
              <a:buChar char="•"/>
            </a:pP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tc</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vki</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yksxksa</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ls</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ckrphr</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dj</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jgs</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gksa</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rks</a:t>
            </a:r>
            <a:r>
              <a:rPr lang="en-US" sz="2000" b="0" dirty="0" smtClean="0">
                <a:solidFill>
                  <a:schemeClr val="bg1"/>
                </a:solidFill>
                <a:latin typeface="Kruti Dev 010" pitchFamily="2" charset="0"/>
              </a:rPr>
              <a:t> de </a:t>
            </a:r>
            <a:r>
              <a:rPr lang="en-US" sz="2000" b="0" dirty="0" err="1" smtClean="0">
                <a:solidFill>
                  <a:schemeClr val="bg1"/>
                </a:solidFill>
                <a:latin typeface="Kruti Dev 010" pitchFamily="2" charset="0"/>
              </a:rPr>
              <a:t>ls</a:t>
            </a:r>
            <a:r>
              <a:rPr lang="en-US" sz="2000" b="0" dirty="0" smtClean="0">
                <a:solidFill>
                  <a:schemeClr val="bg1"/>
                </a:solidFill>
                <a:latin typeface="Kruti Dev 010" pitchFamily="2" charset="0"/>
              </a:rPr>
              <a:t> de 1 </a:t>
            </a:r>
            <a:r>
              <a:rPr lang="en-US" sz="2000" b="0" dirty="0" err="1" smtClean="0">
                <a:solidFill>
                  <a:schemeClr val="bg1"/>
                </a:solidFill>
                <a:latin typeface="Kruti Dev 010" pitchFamily="2" charset="0"/>
              </a:rPr>
              <a:t>ehVj</a:t>
            </a:r>
            <a:r>
              <a:rPr lang="en-US" sz="2000" b="0" dirty="0" smtClean="0">
                <a:solidFill>
                  <a:schemeClr val="bg1"/>
                </a:solidFill>
                <a:latin typeface="Kruti Dev 010" pitchFamily="2" charset="0"/>
              </a:rPr>
              <a:t> dh </a:t>
            </a:r>
            <a:r>
              <a:rPr lang="en-US" sz="2000" b="0" dirty="0" err="1" smtClean="0">
                <a:solidFill>
                  <a:schemeClr val="bg1"/>
                </a:solidFill>
                <a:latin typeface="Kruti Dev 010" pitchFamily="2" charset="0"/>
              </a:rPr>
              <a:t>nwjh</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cuk</a:t>
            </a:r>
            <a:r>
              <a:rPr lang="en-US" sz="2000" b="0" dirty="0" smtClean="0">
                <a:solidFill>
                  <a:schemeClr val="bg1"/>
                </a:solidFill>
                <a:latin typeface="Kruti Dev 010" pitchFamily="2" charset="0"/>
              </a:rPr>
              <a:t>, j[</a:t>
            </a:r>
            <a:r>
              <a:rPr lang="en-US" sz="2000" b="0" dirty="0" err="1" smtClean="0">
                <a:solidFill>
                  <a:schemeClr val="bg1"/>
                </a:solidFill>
                <a:latin typeface="Kruti Dev 010" pitchFamily="2" charset="0"/>
              </a:rPr>
              <a:t>ksa</a:t>
            </a:r>
            <a:endParaRPr lang="en-US" sz="2000" b="0" dirty="0" smtClean="0">
              <a:solidFill>
                <a:schemeClr val="bg1"/>
              </a:solidFill>
              <a:latin typeface="Kruti Dev 010" pitchFamily="2" charset="0"/>
            </a:endParaRPr>
          </a:p>
          <a:p>
            <a:pPr algn="l">
              <a:buFont typeface="Arial" pitchFamily="34" charset="0"/>
              <a:buChar char="•"/>
            </a:pP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vius</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psgjs</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dks</a:t>
            </a:r>
            <a:r>
              <a:rPr lang="en-US" sz="2000" b="0" dirty="0" smtClean="0">
                <a:solidFill>
                  <a:schemeClr val="bg1"/>
                </a:solidFill>
                <a:latin typeface="Kruti Dev 010" pitchFamily="2" charset="0"/>
              </a:rPr>
              <a:t> &lt;</a:t>
            </a:r>
            <a:r>
              <a:rPr lang="en-US" sz="2000" b="0" dirty="0" err="1" smtClean="0">
                <a:solidFill>
                  <a:schemeClr val="bg1"/>
                </a:solidFill>
                <a:latin typeface="Kruti Dev 010" pitchFamily="2" charset="0"/>
              </a:rPr>
              <a:t>adus</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ds</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fy</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rhu</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ijr</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okys</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ekLd</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dk</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mi;ksx</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djsaA</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lqfuf'pr</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djsa</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fd</a:t>
            </a:r>
            <a:r>
              <a:rPr lang="en-US" sz="2000" b="0" dirty="0" smtClean="0">
                <a:solidFill>
                  <a:schemeClr val="bg1"/>
                </a:solidFill>
                <a:latin typeface="Kruti Dev 010" pitchFamily="2" charset="0"/>
              </a:rPr>
              <a:t> ;g </a:t>
            </a:r>
            <a:r>
              <a:rPr lang="en-US" sz="2000" b="0" dirty="0" err="1" smtClean="0">
                <a:solidFill>
                  <a:schemeClr val="bg1"/>
                </a:solidFill>
                <a:latin typeface="Kruti Dev 010" pitchFamily="2" charset="0"/>
              </a:rPr>
              <a:t>Bhd</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ls</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iguk</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x;k</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gksA</a:t>
            </a:r>
            <a:r>
              <a:rPr lang="en-US" sz="2000" b="0" dirty="0" smtClean="0">
                <a:solidFill>
                  <a:schemeClr val="bg1"/>
                </a:solidFill>
                <a:latin typeface="Kruti Dev 010" pitchFamily="2" charset="0"/>
              </a:rPr>
              <a:t> ¼tc </a:t>
            </a:r>
            <a:r>
              <a:rPr lang="en-US" sz="2000" b="0" dirty="0" err="1" smtClean="0">
                <a:solidFill>
                  <a:schemeClr val="bg1"/>
                </a:solidFill>
                <a:latin typeface="Kruti Dev 010" pitchFamily="2" charset="0"/>
              </a:rPr>
              <a:t>ckrphr</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dj</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jgs</a:t>
            </a:r>
            <a:r>
              <a:rPr lang="en-US" sz="2000" b="0" dirty="0" smtClean="0">
                <a:solidFill>
                  <a:schemeClr val="bg1"/>
                </a:solidFill>
                <a:latin typeface="Kruti Dev 010" pitchFamily="2" charset="0"/>
              </a:rPr>
              <a:t> gksa½</a:t>
            </a:r>
          </a:p>
          <a:p>
            <a:pPr algn="l">
              <a:buFont typeface="Arial" pitchFamily="34" charset="0"/>
              <a:buChar char="•"/>
            </a:pP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vius</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psgjs</a:t>
            </a:r>
            <a:r>
              <a:rPr lang="en-US" sz="2000" b="0" dirty="0" smtClean="0">
                <a:solidFill>
                  <a:schemeClr val="bg1"/>
                </a:solidFill>
                <a:latin typeface="Kruti Dev 010" pitchFamily="2" charset="0"/>
              </a:rPr>
              <a:t> ¼vka[k] </a:t>
            </a:r>
            <a:r>
              <a:rPr lang="en-US" sz="2000" b="0" dirty="0" err="1" smtClean="0">
                <a:solidFill>
                  <a:schemeClr val="bg1"/>
                </a:solidFill>
                <a:latin typeface="Kruti Dev 010" pitchFamily="2" charset="0"/>
              </a:rPr>
              <a:t>ukd</a:t>
            </a:r>
            <a:r>
              <a:rPr lang="en-US" sz="2000" b="0" dirty="0" smtClean="0">
                <a:solidFill>
                  <a:schemeClr val="bg1"/>
                </a:solidFill>
                <a:latin typeface="Kruti Dev 010" pitchFamily="2" charset="0"/>
              </a:rPr>
              <a:t>] eqag½ </a:t>
            </a:r>
            <a:r>
              <a:rPr lang="en-US" sz="2000" b="0" dirty="0" err="1" smtClean="0">
                <a:solidFill>
                  <a:schemeClr val="bg1"/>
                </a:solidFill>
                <a:latin typeface="Kruti Dev 010" pitchFamily="2" charset="0"/>
              </a:rPr>
              <a:t>dks</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ckj&amp;ckj</a:t>
            </a:r>
            <a:r>
              <a:rPr lang="en-US" sz="2000" b="0" dirty="0" smtClean="0">
                <a:solidFill>
                  <a:schemeClr val="bg1"/>
                </a:solidFill>
                <a:latin typeface="Kruti Dev 010" pitchFamily="2" charset="0"/>
              </a:rPr>
              <a:t> u </a:t>
            </a:r>
            <a:r>
              <a:rPr lang="en-US" sz="2000" b="0" dirty="0" err="1" smtClean="0">
                <a:solidFill>
                  <a:schemeClr val="bg1"/>
                </a:solidFill>
                <a:latin typeface="Kruti Dev 010" pitchFamily="2" charset="0"/>
              </a:rPr>
              <a:t>Nq,aA</a:t>
            </a:r>
            <a:endParaRPr lang="en-US" sz="2000" b="0" dirty="0" smtClean="0">
              <a:solidFill>
                <a:schemeClr val="bg1"/>
              </a:solidFill>
              <a:latin typeface="Kruti Dev 010" pitchFamily="2" charset="0"/>
            </a:endParaRPr>
          </a:p>
          <a:p>
            <a:pPr algn="l">
              <a:buFont typeface="Arial" pitchFamily="34" charset="0"/>
              <a:buChar char="•"/>
            </a:pP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vius</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gkFkksa</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dks</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ckj&amp;ckj</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lkcqu</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vkSj</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ikuh</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ls</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kks,a</a:t>
            </a:r>
            <a:r>
              <a:rPr lang="en-US" sz="2000" b="0" dirty="0" smtClean="0">
                <a:solidFill>
                  <a:schemeClr val="bg1"/>
                </a:solidFill>
                <a:latin typeface="Kruti Dev 010" pitchFamily="2" charset="0"/>
              </a:rPr>
              <a:t>] ;k </a:t>
            </a:r>
            <a:r>
              <a:rPr lang="en-US" sz="2000" b="0" dirty="0" err="1" smtClean="0">
                <a:solidFill>
                  <a:schemeClr val="bg1"/>
                </a:solidFill>
                <a:latin typeface="Kruti Dev 010" pitchFamily="2" charset="0"/>
              </a:rPr>
              <a:t>vYdksgy</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vk</a:t>
            </a:r>
            <a:r>
              <a:rPr lang="en-US" sz="2000" b="0" dirty="0" smtClean="0">
                <a:solidFill>
                  <a:schemeClr val="bg1"/>
                </a:solidFill>
                <a:latin typeface="Kruti Dev 010" pitchFamily="2" charset="0"/>
              </a:rPr>
              <a:t>/</a:t>
            </a:r>
            <a:r>
              <a:rPr lang="en-US" sz="2000" b="0" dirty="0" err="1" smtClean="0">
                <a:solidFill>
                  <a:schemeClr val="bg1"/>
                </a:solidFill>
                <a:latin typeface="Kruti Dev 010" pitchFamily="2" charset="0"/>
              </a:rPr>
              <a:t>kkfjr</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gSaM&amp;jc</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dk</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mi;ksx</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djsa</a:t>
            </a:r>
            <a:endParaRPr lang="en-US" sz="2000" b="0" dirty="0" smtClean="0">
              <a:solidFill>
                <a:schemeClr val="bg1"/>
              </a:solidFill>
              <a:latin typeface="Kruti Dev 010" pitchFamily="2" charset="0"/>
            </a:endParaRPr>
          </a:p>
          <a:p>
            <a:pPr algn="l">
              <a:buFont typeface="Arial" pitchFamily="34" charset="0"/>
              <a:buChar char="•"/>
            </a:pP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Li'kZ</a:t>
            </a:r>
            <a:r>
              <a:rPr lang="en-US" sz="2000" b="0" dirty="0" smtClean="0">
                <a:solidFill>
                  <a:schemeClr val="bg1"/>
                </a:solidFill>
                <a:latin typeface="Kruti Dev 010" pitchFamily="2" charset="0"/>
              </a:rPr>
              <a:t> ;k </a:t>
            </a:r>
            <a:r>
              <a:rPr lang="en-US" sz="2000" b="0" dirty="0" err="1" smtClean="0">
                <a:solidFill>
                  <a:schemeClr val="bg1"/>
                </a:solidFill>
                <a:latin typeface="Kruti Dev 010" pitchFamily="2" charset="0"/>
              </a:rPr>
              <a:t>çR</a:t>
            </a:r>
            <a:r>
              <a:rPr lang="en-US" sz="2000" b="0" dirty="0" smtClean="0">
                <a:solidFill>
                  <a:schemeClr val="bg1"/>
                </a:solidFill>
                <a:latin typeface="Kruti Dev 010" pitchFamily="2" charset="0"/>
              </a:rPr>
              <a:t>;{k '</a:t>
            </a:r>
            <a:r>
              <a:rPr lang="en-US" sz="2000" b="0" dirty="0" err="1" smtClean="0">
                <a:solidFill>
                  <a:schemeClr val="bg1"/>
                </a:solidFill>
                <a:latin typeface="Kruti Dev 010" pitchFamily="2" charset="0"/>
              </a:rPr>
              <a:t>kkjhfjd</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laidZ</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ls</a:t>
            </a:r>
            <a:r>
              <a:rPr lang="en-US" sz="2000" b="0" dirty="0" smtClean="0">
                <a:solidFill>
                  <a:schemeClr val="bg1"/>
                </a:solidFill>
                <a:latin typeface="Kruti Dev 010" pitchFamily="2" charset="0"/>
              </a:rPr>
              <a:t> </a:t>
            </a:r>
            <a:r>
              <a:rPr lang="en-US" sz="2000" b="0" dirty="0" err="1" smtClean="0">
                <a:solidFill>
                  <a:schemeClr val="bg1"/>
                </a:solidFill>
                <a:latin typeface="Kruti Dev 010" pitchFamily="2" charset="0"/>
              </a:rPr>
              <a:t>cpsa</a:t>
            </a:r>
            <a:endParaRPr lang="en-US" sz="2000" b="0" dirty="0" smtClean="0">
              <a:solidFill>
                <a:schemeClr val="bg1"/>
              </a:solidFill>
              <a:latin typeface="Kruti Dev 010" pitchFamily="2" charset="0"/>
            </a:endParaRPr>
          </a:p>
          <a:p>
            <a:endParaRPr lang="en-US" sz="1800" dirty="0" smtClean="0">
              <a:solidFill>
                <a:schemeClr val="bg1"/>
              </a:solidFill>
              <a:latin typeface="Kruti Dev 010" pitchFamily="2" charset="0"/>
            </a:endParaRPr>
          </a:p>
          <a:p>
            <a:endParaRPr lang="en-IN" sz="1800" dirty="0">
              <a:solidFill>
                <a:schemeClr val="bg1"/>
              </a:solidFill>
              <a:latin typeface="Kruti Dev 010" pitchFamily="2" charset="0"/>
            </a:endParaRPr>
          </a:p>
        </p:txBody>
      </p:sp>
      <p:sp>
        <p:nvSpPr>
          <p:cNvPr id="757" name="Carefully remove and dispose off your face mask by soaking in bleach solution and then throwing it in a covered dustbin. (See: MASK MANAGEMENT).…"/>
          <p:cNvSpPr txBox="1"/>
          <p:nvPr/>
        </p:nvSpPr>
        <p:spPr>
          <a:xfrm>
            <a:off x="6938114" y="4298143"/>
            <a:ext cx="5380783" cy="3132481"/>
          </a:xfrm>
          <a:prstGeom prst="rect">
            <a:avLst/>
          </a:prstGeom>
          <a:ln w="12700">
            <a:miter lim="400000"/>
          </a:ln>
          <a:extLst>
            <a:ext uri="{C572A759-6A51-4108-AA02-DFA0A04FC94B}">
              <ma14:wrappingTextBoxFlag xmlns="" xmlns:ma14="http://schemas.microsoft.com/office/mac/drawingml/2011/main" val="1"/>
            </a:ext>
          </a:extLst>
        </p:spPr>
        <p:txBody>
          <a:bodyPr wrap="square" lIns="27093" tIns="27093" rIns="27093" bIns="27093" anchor="ctr">
            <a:spAutoFit/>
          </a:bodyPr>
          <a:lstStyle/>
          <a:p>
            <a:r>
              <a:rPr lang="en-US" sz="2000" dirty="0" smtClean="0">
                <a:solidFill>
                  <a:schemeClr val="tx1"/>
                </a:solidFill>
                <a:latin typeface="Kruti Dev 010" pitchFamily="2" charset="0"/>
              </a:rPr>
              <a:t>?</a:t>
            </a:r>
            <a:r>
              <a:rPr lang="en-US" sz="2000" dirty="0" err="1" smtClean="0">
                <a:solidFill>
                  <a:schemeClr val="tx1"/>
                </a:solidFill>
                <a:latin typeface="Kruti Dev 010" pitchFamily="2" charset="0"/>
              </a:rPr>
              <a:t>kj</a:t>
            </a:r>
            <a:r>
              <a:rPr lang="en-US" sz="2000" dirty="0" smtClean="0">
                <a:solidFill>
                  <a:schemeClr val="tx1"/>
                </a:solidFill>
                <a:latin typeface="Kruti Dev 010" pitchFamily="2" charset="0"/>
              </a:rPr>
              <a:t> </a:t>
            </a:r>
            <a:r>
              <a:rPr lang="en-US" sz="2000" dirty="0" err="1" smtClean="0">
                <a:solidFill>
                  <a:schemeClr val="tx1"/>
                </a:solidFill>
                <a:latin typeface="Kruti Dev 010" pitchFamily="2" charset="0"/>
              </a:rPr>
              <a:t>igq¡pus</a:t>
            </a:r>
            <a:r>
              <a:rPr lang="en-US" sz="2000" dirty="0" smtClean="0">
                <a:solidFill>
                  <a:schemeClr val="tx1"/>
                </a:solidFill>
                <a:latin typeface="Kruti Dev 010" pitchFamily="2" charset="0"/>
              </a:rPr>
              <a:t> </a:t>
            </a:r>
            <a:r>
              <a:rPr lang="en-US" sz="2000" dirty="0" err="1" smtClean="0">
                <a:solidFill>
                  <a:schemeClr val="tx1"/>
                </a:solidFill>
                <a:latin typeface="Kruti Dev 010" pitchFamily="2" charset="0"/>
              </a:rPr>
              <a:t>ij</a:t>
            </a:r>
            <a:r>
              <a:rPr lang="en-US" sz="2000" dirty="0" smtClean="0">
                <a:solidFill>
                  <a:schemeClr val="tx1"/>
                </a:solidFill>
                <a:latin typeface="Kruti Dev 010" pitchFamily="2" charset="0"/>
              </a:rPr>
              <a:t> </a:t>
            </a:r>
            <a:r>
              <a:rPr lang="en-US" sz="2000" dirty="0" err="1" smtClean="0">
                <a:solidFill>
                  <a:schemeClr val="tx1"/>
                </a:solidFill>
                <a:latin typeface="Kruti Dev 010" pitchFamily="2" charset="0"/>
              </a:rPr>
              <a:t>rqjar</a:t>
            </a:r>
            <a:endParaRPr lang="en-US" sz="2000" dirty="0" smtClean="0">
              <a:solidFill>
                <a:schemeClr val="tx1"/>
              </a:solidFill>
              <a:latin typeface="Kruti Dev 010" pitchFamily="2" charset="0"/>
            </a:endParaRPr>
          </a:p>
          <a:p>
            <a:endParaRPr lang="en-US" sz="2000" dirty="0" smtClean="0">
              <a:solidFill>
                <a:schemeClr val="tx1"/>
              </a:solidFill>
              <a:latin typeface="Kruti Dev 010" pitchFamily="2" charset="0"/>
            </a:endParaRPr>
          </a:p>
          <a:p>
            <a:pPr algn="l">
              <a:buFont typeface="Arial" pitchFamily="34" charset="0"/>
              <a:buChar char="•"/>
            </a:pP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vius</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Qsl</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ekLd</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dks</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lko</a:t>
            </a:r>
            <a:r>
              <a:rPr lang="en-US" sz="2000" b="0" dirty="0" smtClean="0">
                <a:solidFill>
                  <a:schemeClr val="tx1"/>
                </a:solidFill>
                <a:latin typeface="Kruti Dev 010" pitchFamily="2" charset="0"/>
              </a:rPr>
              <a:t>/</a:t>
            </a:r>
            <a:r>
              <a:rPr lang="en-US" sz="2000" b="0" dirty="0" err="1" smtClean="0">
                <a:solidFill>
                  <a:schemeClr val="tx1"/>
                </a:solidFill>
                <a:latin typeface="Kruti Dev 010" pitchFamily="2" charset="0"/>
              </a:rPr>
              <a:t>kkuh</a:t>
            </a:r>
            <a:r>
              <a:rPr lang="en-US" sz="2000" b="0" dirty="0" smtClean="0">
                <a:solidFill>
                  <a:schemeClr val="tx1"/>
                </a:solidFill>
                <a:latin typeface="Kruti Dev 010" pitchFamily="2" charset="0"/>
              </a:rPr>
              <a:t> ls </a:t>
            </a:r>
            <a:r>
              <a:rPr lang="en-US" sz="2000" b="0" dirty="0" err="1" smtClean="0">
                <a:solidFill>
                  <a:schemeClr val="tx1"/>
                </a:solidFill>
                <a:latin typeface="Kruti Dev 010" pitchFamily="2" charset="0"/>
              </a:rPr>
              <a:t>gVk,a</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vkSj</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Cyhp</a:t>
            </a:r>
            <a:r>
              <a:rPr lang="en-US" sz="2000" b="0" dirty="0" smtClean="0">
                <a:solidFill>
                  <a:schemeClr val="tx1"/>
                </a:solidFill>
                <a:latin typeface="Kruti Dev 010" pitchFamily="2" charset="0"/>
              </a:rPr>
              <a:t> ds ?</a:t>
            </a:r>
            <a:r>
              <a:rPr lang="en-US" sz="2000" b="0" dirty="0" err="1" smtClean="0">
                <a:solidFill>
                  <a:schemeClr val="tx1"/>
                </a:solidFill>
                <a:latin typeface="Kruti Dev 010" pitchFamily="2" charset="0"/>
              </a:rPr>
              <a:t>kksy</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esa</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fHkxks,a</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vkSj</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fQj</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bls</a:t>
            </a:r>
            <a:r>
              <a:rPr lang="en-US" sz="2000" b="0" dirty="0" smtClean="0">
                <a:solidFill>
                  <a:schemeClr val="tx1"/>
                </a:solidFill>
                <a:latin typeface="Kruti Dev 010" pitchFamily="2" charset="0"/>
              </a:rPr>
              <a:t> &lt;</a:t>
            </a:r>
            <a:r>
              <a:rPr lang="en-US" sz="2000" b="0" dirty="0" err="1" smtClean="0">
                <a:solidFill>
                  <a:schemeClr val="tx1"/>
                </a:solidFill>
                <a:latin typeface="Kruti Dev 010" pitchFamily="2" charset="0"/>
              </a:rPr>
              <a:t>Dduokys</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dwM+snku</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esa</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Qsad</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nsaA</a:t>
            </a:r>
            <a:r>
              <a:rPr lang="en-US" sz="2000" b="0" dirty="0" smtClean="0">
                <a:solidFill>
                  <a:schemeClr val="tx1"/>
                </a:solidFill>
                <a:latin typeface="Kruti Dev 010" pitchFamily="2" charset="0"/>
              </a:rPr>
              <a:t> ¼ekLd </a:t>
            </a:r>
            <a:r>
              <a:rPr lang="en-US" sz="2000" b="0" dirty="0" err="1" smtClean="0">
                <a:solidFill>
                  <a:schemeClr val="tx1"/>
                </a:solidFill>
                <a:latin typeface="Kruti Dev 010" pitchFamily="2" charset="0"/>
              </a:rPr>
              <a:t>izca</a:t>
            </a:r>
            <a:r>
              <a:rPr lang="en-US" sz="2000" b="0" dirty="0" smtClean="0">
                <a:solidFill>
                  <a:schemeClr val="tx1"/>
                </a:solidFill>
                <a:latin typeface="Kruti Dev 010" pitchFamily="2" charset="0"/>
              </a:rPr>
              <a:t>/</a:t>
            </a:r>
            <a:r>
              <a:rPr lang="en-US" sz="2000" b="0" dirty="0" err="1" smtClean="0">
                <a:solidFill>
                  <a:schemeClr val="tx1"/>
                </a:solidFill>
                <a:latin typeface="Kruti Dev 010" pitchFamily="2" charset="0"/>
              </a:rPr>
              <a:t>ku</a:t>
            </a:r>
            <a:r>
              <a:rPr lang="en-US" sz="2000" b="0" dirty="0" smtClean="0">
                <a:solidFill>
                  <a:schemeClr val="tx1"/>
                </a:solidFill>
                <a:latin typeface="Kruti Dev 010" pitchFamily="2" charset="0"/>
              </a:rPr>
              <a:t> </a:t>
            </a:r>
            <a:r>
              <a:rPr lang="en-IN" sz="2000" b="0" dirty="0" err="1">
                <a:solidFill>
                  <a:schemeClr val="tx1"/>
                </a:solidFill>
                <a:latin typeface="Kruti Dev 010" pitchFamily="2" charset="0"/>
              </a:rPr>
              <a:t>tkudkjh</a:t>
            </a:r>
            <a:r>
              <a:rPr lang="en-IN" sz="2000" b="0" dirty="0">
                <a:solidFill>
                  <a:schemeClr val="tx1"/>
                </a:solidFill>
                <a:latin typeface="Kruti Dev 010" pitchFamily="2" charset="0"/>
              </a:rPr>
              <a:t> </a:t>
            </a:r>
            <a:r>
              <a:rPr lang="en-US" sz="2000" b="0" dirty="0" err="1" smtClean="0">
                <a:solidFill>
                  <a:schemeClr val="tx1"/>
                </a:solidFill>
                <a:latin typeface="Kruti Dev 010" pitchFamily="2" charset="0"/>
              </a:rPr>
              <a:t>dks</a:t>
            </a:r>
            <a:r>
              <a:rPr lang="en-US" sz="2000" b="0" dirty="0" smtClean="0">
                <a:solidFill>
                  <a:schemeClr val="tx1"/>
                </a:solidFill>
                <a:latin typeface="Kruti Dev 010" pitchFamily="2" charset="0"/>
              </a:rPr>
              <a:t> ns[ksa½</a:t>
            </a:r>
          </a:p>
          <a:p>
            <a:pPr algn="l">
              <a:buFont typeface="Arial" pitchFamily="34" charset="0"/>
              <a:buChar char="•"/>
            </a:pP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fdlh</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oLrq</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dks</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Nwus</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ls</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igys</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vius</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gkFkksa</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dks</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lkcqu</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vkSj</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ikuh</a:t>
            </a:r>
            <a:r>
              <a:rPr lang="en-US" sz="2000" b="0" dirty="0" smtClean="0">
                <a:solidFill>
                  <a:schemeClr val="tx1"/>
                </a:solidFill>
                <a:latin typeface="Kruti Dev 010" pitchFamily="2" charset="0"/>
              </a:rPr>
              <a:t> ;k </a:t>
            </a:r>
            <a:r>
              <a:rPr lang="en-US" sz="2000" b="0" dirty="0" err="1" smtClean="0">
                <a:solidFill>
                  <a:schemeClr val="tx1"/>
                </a:solidFill>
                <a:latin typeface="Kruti Dev 010" pitchFamily="2" charset="0"/>
              </a:rPr>
              <a:t>vYdksgy</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vk</a:t>
            </a:r>
            <a:r>
              <a:rPr lang="en-US" sz="2000" b="0" dirty="0" smtClean="0">
                <a:solidFill>
                  <a:schemeClr val="tx1"/>
                </a:solidFill>
                <a:latin typeface="Kruti Dev 010" pitchFamily="2" charset="0"/>
              </a:rPr>
              <a:t>/</a:t>
            </a:r>
            <a:r>
              <a:rPr lang="en-US" sz="2000" b="0" dirty="0" err="1" smtClean="0">
                <a:solidFill>
                  <a:schemeClr val="tx1"/>
                </a:solidFill>
                <a:latin typeface="Kruti Dev 010" pitchFamily="2" charset="0"/>
              </a:rPr>
              <a:t>kkfjr</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gSaM&amp;lSfuVkbtj</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ls</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kks</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ysaA</a:t>
            </a:r>
            <a:endParaRPr lang="en-US" sz="2000" b="0" dirty="0" smtClean="0">
              <a:solidFill>
                <a:schemeClr val="tx1"/>
              </a:solidFill>
              <a:latin typeface="Kruti Dev 010" pitchFamily="2" charset="0"/>
            </a:endParaRPr>
          </a:p>
          <a:p>
            <a:pPr algn="l">
              <a:buFont typeface="Arial" pitchFamily="34" charset="0"/>
              <a:buChar char="•"/>
            </a:pPr>
            <a:r>
              <a:rPr lang="en-US" sz="2000" b="0" dirty="0" smtClean="0">
                <a:solidFill>
                  <a:schemeClr val="tx1"/>
                </a:solidFill>
                <a:latin typeface="Kruti Dev 010" pitchFamily="2" charset="0"/>
              </a:rPr>
              <a:t> ;fn </a:t>
            </a:r>
            <a:r>
              <a:rPr lang="en-US" sz="2000" b="0" dirty="0" err="1" smtClean="0">
                <a:solidFill>
                  <a:schemeClr val="tx1"/>
                </a:solidFill>
                <a:latin typeface="Kruti Dev 010" pitchFamily="2" charset="0"/>
              </a:rPr>
              <a:t>vkidks</a:t>
            </a:r>
            <a:r>
              <a:rPr lang="en-US" sz="2000" b="0" dirty="0" smtClean="0">
                <a:solidFill>
                  <a:schemeClr val="tx1"/>
                </a:solidFill>
                <a:latin typeface="Kruti Dev 010" pitchFamily="2" charset="0"/>
              </a:rPr>
              <a:t> </a:t>
            </a:r>
            <a:r>
              <a:rPr lang="en-US" sz="2000" dirty="0" err="1" smtClean="0">
                <a:solidFill>
                  <a:schemeClr val="tx1"/>
                </a:solidFill>
                <a:latin typeface="Kruti Dev 010" pitchFamily="2" charset="0"/>
              </a:rPr>
              <a:t>cq</a:t>
            </a:r>
            <a:r>
              <a:rPr lang="en-US" sz="2000" dirty="0" smtClean="0">
                <a:solidFill>
                  <a:schemeClr val="tx1"/>
                </a:solidFill>
                <a:latin typeface="Kruti Dev 010" pitchFamily="2" charset="0"/>
              </a:rPr>
              <a:t>[</a:t>
            </a:r>
            <a:r>
              <a:rPr lang="en-US" sz="2000" dirty="0" err="1" smtClean="0">
                <a:solidFill>
                  <a:schemeClr val="tx1"/>
                </a:solidFill>
                <a:latin typeface="Kruti Dev 010" pitchFamily="2" charset="0"/>
              </a:rPr>
              <a:t>kkj</a:t>
            </a:r>
            <a:r>
              <a:rPr lang="en-US" sz="2000" dirty="0" smtClean="0">
                <a:solidFill>
                  <a:schemeClr val="tx1"/>
                </a:solidFill>
                <a:latin typeface="Kruti Dev 010" pitchFamily="2" charset="0"/>
              </a:rPr>
              <a:t>] </a:t>
            </a:r>
            <a:r>
              <a:rPr lang="en-US" sz="2000" dirty="0" err="1" smtClean="0">
                <a:solidFill>
                  <a:schemeClr val="tx1"/>
                </a:solidFill>
                <a:latin typeface="Kruti Dev 010" pitchFamily="2" charset="0"/>
              </a:rPr>
              <a:t>lw</a:t>
            </a:r>
            <a:r>
              <a:rPr lang="en-US" sz="2000" dirty="0" smtClean="0">
                <a:solidFill>
                  <a:schemeClr val="tx1"/>
                </a:solidFill>
                <a:latin typeface="Kruti Dev 010" pitchFamily="2" charset="0"/>
              </a:rPr>
              <a:t>[</a:t>
            </a:r>
            <a:r>
              <a:rPr lang="en-US" sz="2000" dirty="0" err="1" smtClean="0">
                <a:solidFill>
                  <a:schemeClr val="tx1"/>
                </a:solidFill>
                <a:latin typeface="Kruti Dev 010" pitchFamily="2" charset="0"/>
              </a:rPr>
              <a:t>kh</a:t>
            </a:r>
            <a:r>
              <a:rPr lang="en-US" sz="2000" dirty="0" smtClean="0">
                <a:solidFill>
                  <a:schemeClr val="tx1"/>
                </a:solidFill>
                <a:latin typeface="Kruti Dev 010" pitchFamily="2" charset="0"/>
              </a:rPr>
              <a:t> [</a:t>
            </a:r>
            <a:r>
              <a:rPr lang="en-US" sz="2000" dirty="0" err="1" smtClean="0">
                <a:solidFill>
                  <a:schemeClr val="tx1"/>
                </a:solidFill>
                <a:latin typeface="Kruti Dev 010" pitchFamily="2" charset="0"/>
              </a:rPr>
              <a:t>kkalh</a:t>
            </a:r>
            <a:r>
              <a:rPr lang="en-US" sz="2000" dirty="0" smtClean="0">
                <a:solidFill>
                  <a:schemeClr val="tx1"/>
                </a:solidFill>
                <a:latin typeface="Kruti Dev 010" pitchFamily="2" charset="0"/>
              </a:rPr>
              <a:t> ;k </a:t>
            </a:r>
            <a:r>
              <a:rPr lang="en-US" sz="2000" dirty="0" err="1" smtClean="0">
                <a:solidFill>
                  <a:schemeClr val="tx1"/>
                </a:solidFill>
                <a:latin typeface="Kruti Dev 010" pitchFamily="2" charset="0"/>
              </a:rPr>
              <a:t>lkal</a:t>
            </a:r>
            <a:r>
              <a:rPr lang="en-US" sz="2000" dirty="0" smtClean="0">
                <a:solidFill>
                  <a:schemeClr val="tx1"/>
                </a:solidFill>
                <a:latin typeface="Kruti Dev 010" pitchFamily="2" charset="0"/>
              </a:rPr>
              <a:t> </a:t>
            </a:r>
            <a:r>
              <a:rPr lang="en-US" sz="2000" dirty="0" err="1" smtClean="0">
                <a:solidFill>
                  <a:schemeClr val="tx1"/>
                </a:solidFill>
                <a:latin typeface="Kruti Dev 010" pitchFamily="2" charset="0"/>
              </a:rPr>
              <a:t>ysus</a:t>
            </a:r>
            <a:r>
              <a:rPr lang="en-US" sz="2000" dirty="0" smtClean="0">
                <a:solidFill>
                  <a:schemeClr val="tx1"/>
                </a:solidFill>
                <a:latin typeface="Kruti Dev 010" pitchFamily="2" charset="0"/>
              </a:rPr>
              <a:t> </a:t>
            </a:r>
            <a:r>
              <a:rPr lang="en-US" sz="2000" dirty="0" err="1" smtClean="0">
                <a:solidFill>
                  <a:schemeClr val="tx1"/>
                </a:solidFill>
                <a:latin typeface="Kruti Dev 010" pitchFamily="2" charset="0"/>
              </a:rPr>
              <a:t>esa</a:t>
            </a:r>
            <a:r>
              <a:rPr lang="en-US" sz="2000" dirty="0" smtClean="0">
                <a:solidFill>
                  <a:schemeClr val="tx1"/>
                </a:solidFill>
                <a:latin typeface="Kruti Dev 010" pitchFamily="2" charset="0"/>
              </a:rPr>
              <a:t> </a:t>
            </a:r>
            <a:r>
              <a:rPr lang="en-US" sz="2000" dirty="0" err="1" smtClean="0">
                <a:solidFill>
                  <a:schemeClr val="tx1"/>
                </a:solidFill>
                <a:latin typeface="Kruti Dev 010" pitchFamily="2" charset="0"/>
              </a:rPr>
              <a:t>dfBukbZ</a:t>
            </a:r>
            <a:r>
              <a:rPr lang="en-US" sz="2000" dirty="0" smtClean="0">
                <a:solidFill>
                  <a:schemeClr val="tx1"/>
                </a:solidFill>
                <a:latin typeface="Kruti Dev 010" pitchFamily="2" charset="0"/>
              </a:rPr>
              <a:t> </a:t>
            </a:r>
            <a:r>
              <a:rPr lang="en-US" sz="2000" b="0" dirty="0" err="1" smtClean="0">
                <a:solidFill>
                  <a:schemeClr val="tx1"/>
                </a:solidFill>
                <a:latin typeface="Kruti Dev 010" pitchFamily="2" charset="0"/>
              </a:rPr>
              <a:t>tSls</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dksbZ</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Hkh</a:t>
            </a:r>
            <a:r>
              <a:rPr lang="en-US" sz="2000" b="0" dirty="0" smtClean="0">
                <a:solidFill>
                  <a:schemeClr val="tx1"/>
                </a:solidFill>
                <a:latin typeface="Kruti Dev 010" pitchFamily="2" charset="0"/>
              </a:rPr>
              <a:t> y{</a:t>
            </a:r>
            <a:r>
              <a:rPr lang="en-US" sz="2000" b="0" dirty="0" err="1" smtClean="0">
                <a:solidFill>
                  <a:schemeClr val="tx1"/>
                </a:solidFill>
                <a:latin typeface="Kruti Dev 010" pitchFamily="2" charset="0"/>
              </a:rPr>
              <a:t>k.k</a:t>
            </a:r>
            <a:r>
              <a:rPr lang="en-US" sz="2000" b="0" dirty="0" smtClean="0">
                <a:solidFill>
                  <a:schemeClr val="tx1"/>
                </a:solidFill>
                <a:latin typeface="Kruti Dev 010" pitchFamily="2" charset="0"/>
              </a:rPr>
              <a:t> fn[</a:t>
            </a:r>
            <a:r>
              <a:rPr lang="en-US" sz="2000" b="0" dirty="0" err="1" smtClean="0">
                <a:solidFill>
                  <a:schemeClr val="tx1"/>
                </a:solidFill>
                <a:latin typeface="Kruti Dev 010" pitchFamily="2" charset="0"/>
              </a:rPr>
              <a:t>kkbZ</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nsrs</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gSa</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rks</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rqjar</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utnhdh</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ljdkjh</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lqfo</a:t>
            </a:r>
            <a:r>
              <a:rPr lang="en-US" sz="2000" b="0" dirty="0" smtClean="0">
                <a:solidFill>
                  <a:schemeClr val="tx1"/>
                </a:solidFill>
                <a:latin typeface="Kruti Dev 010" pitchFamily="2" charset="0"/>
              </a:rPr>
              <a:t>/</a:t>
            </a:r>
            <a:r>
              <a:rPr lang="en-US" sz="2000" b="0" dirty="0" err="1" smtClean="0">
                <a:solidFill>
                  <a:schemeClr val="tx1"/>
                </a:solidFill>
                <a:latin typeface="Kruti Dev 010" pitchFamily="2" charset="0"/>
              </a:rPr>
              <a:t>kk</a:t>
            </a:r>
            <a:r>
              <a:rPr lang="en-US" sz="2000" b="0" dirty="0" smtClean="0">
                <a:solidFill>
                  <a:schemeClr val="tx1"/>
                </a:solidFill>
                <a:latin typeface="Kruti Dev 010" pitchFamily="2" charset="0"/>
              </a:rPr>
              <a:t> ;k </a:t>
            </a:r>
            <a:r>
              <a:rPr lang="en-US" sz="2000" b="0" dirty="0" err="1" smtClean="0">
                <a:solidFill>
                  <a:schemeClr val="tx1"/>
                </a:solidFill>
                <a:latin typeface="Kruti Dev 010" pitchFamily="2" charset="0"/>
              </a:rPr>
              <a:t>ftyk</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fuxjkuh</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vf</a:t>
            </a:r>
            <a:r>
              <a:rPr lang="en-US" sz="2000" b="0" dirty="0" smtClean="0">
                <a:solidFill>
                  <a:schemeClr val="tx1"/>
                </a:solidFill>
                <a:latin typeface="Kruti Dev 010" pitchFamily="2" charset="0"/>
              </a:rPr>
              <a:t>/</a:t>
            </a:r>
            <a:r>
              <a:rPr lang="en-US" sz="2000" b="0" dirty="0" err="1" smtClean="0">
                <a:solidFill>
                  <a:schemeClr val="tx1"/>
                </a:solidFill>
                <a:latin typeface="Kruti Dev 010" pitchFamily="2" charset="0"/>
              </a:rPr>
              <a:t>kdkjh</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ls</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laidZ</a:t>
            </a:r>
            <a:r>
              <a:rPr lang="en-US" sz="2000" b="0" dirty="0" smtClean="0">
                <a:solidFill>
                  <a:schemeClr val="tx1"/>
                </a:solidFill>
                <a:latin typeface="Kruti Dev 010" pitchFamily="2" charset="0"/>
              </a:rPr>
              <a:t> </a:t>
            </a:r>
            <a:r>
              <a:rPr lang="en-US" sz="2000" b="0" dirty="0" err="1" smtClean="0">
                <a:solidFill>
                  <a:schemeClr val="tx1"/>
                </a:solidFill>
                <a:latin typeface="Kruti Dev 010" pitchFamily="2" charset="0"/>
              </a:rPr>
              <a:t>djsaA</a:t>
            </a:r>
            <a:endParaRPr lang="en-US" sz="2000" b="0" dirty="0" smtClean="0">
              <a:solidFill>
                <a:schemeClr val="tx1"/>
              </a:solidFill>
              <a:latin typeface="Kruti Dev 010" pitchFamily="2" charset="0"/>
            </a:endParaRPr>
          </a:p>
        </p:txBody>
      </p:sp>
      <p:pic>
        <p:nvPicPr>
          <p:cNvPr id="759"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6488" y="2402303"/>
            <a:ext cx="2015366" cy="1366733"/>
          </a:xfrm>
          <a:prstGeom prst="rect">
            <a:avLst/>
          </a:prstGeom>
          <a:ln w="12700">
            <a:miter lim="400000"/>
          </a:ln>
        </p:spPr>
      </p:pic>
      <p:pic>
        <p:nvPicPr>
          <p:cNvPr id="761" name="Image" descr="Im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65955" y="2232814"/>
            <a:ext cx="1016699" cy="1509566"/>
          </a:xfrm>
          <a:prstGeom prst="rect">
            <a:avLst/>
          </a:prstGeom>
          <a:ln w="12700">
            <a:miter lim="400000"/>
          </a:ln>
        </p:spPr>
      </p:pic>
      <p:pic>
        <p:nvPicPr>
          <p:cNvPr id="762"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97863" y="2210793"/>
            <a:ext cx="1564622" cy="1543926"/>
          </a:xfrm>
          <a:prstGeom prst="rect">
            <a:avLst/>
          </a:prstGeom>
          <a:ln w="12700">
            <a:miter lim="400000"/>
          </a:ln>
        </p:spPr>
      </p:pic>
      <p:sp>
        <p:nvSpPr>
          <p:cNvPr id="763" name="Line"/>
          <p:cNvSpPr/>
          <p:nvPr/>
        </p:nvSpPr>
        <p:spPr>
          <a:xfrm flipV="1">
            <a:off x="3268532" y="2381743"/>
            <a:ext cx="1" cy="1366733"/>
          </a:xfrm>
          <a:prstGeom prst="line">
            <a:avLst/>
          </a:prstGeom>
          <a:ln w="25400">
            <a:solidFill>
              <a:srgbClr val="000000"/>
            </a:solidFill>
            <a:miter lim="400000"/>
          </a:ln>
        </p:spPr>
        <p:txBody>
          <a:bodyPr lIns="0" tIns="0" rIns="0" bIns="0" anchor="ctr"/>
          <a:lstStyle/>
          <a:p>
            <a:pPr>
              <a:defRPr sz="3200" b="0">
                <a:solidFill>
                  <a:srgbClr val="FFFFFF"/>
                </a:solidFill>
                <a:latin typeface="+mn-lt"/>
                <a:ea typeface="+mn-ea"/>
                <a:cs typeface="+mn-cs"/>
                <a:sym typeface="Gill Sans SemiBold"/>
              </a:defRPr>
            </a:pPr>
            <a:endParaRPr sz="1707"/>
          </a:p>
        </p:txBody>
      </p:sp>
      <p:sp>
        <p:nvSpPr>
          <p:cNvPr id="764" name="Line"/>
          <p:cNvSpPr/>
          <p:nvPr/>
        </p:nvSpPr>
        <p:spPr>
          <a:xfrm flipV="1">
            <a:off x="8990258" y="2232814"/>
            <a:ext cx="1" cy="1366733"/>
          </a:xfrm>
          <a:prstGeom prst="line">
            <a:avLst/>
          </a:prstGeom>
          <a:ln w="25400">
            <a:solidFill>
              <a:srgbClr val="000000"/>
            </a:solidFill>
            <a:miter lim="400000"/>
          </a:ln>
        </p:spPr>
        <p:txBody>
          <a:bodyPr lIns="0" tIns="0" rIns="0" bIns="0" anchor="ctr"/>
          <a:lstStyle/>
          <a:p>
            <a:pPr>
              <a:defRPr sz="3200" b="0">
                <a:solidFill>
                  <a:srgbClr val="FFFFFF"/>
                </a:solidFill>
                <a:latin typeface="+mn-lt"/>
                <a:ea typeface="+mn-ea"/>
                <a:cs typeface="+mn-cs"/>
                <a:sym typeface="Gill Sans SemiBold"/>
              </a:defRPr>
            </a:pPr>
            <a:endParaRPr sz="1707"/>
          </a:p>
        </p:txBody>
      </p:sp>
      <p:pic>
        <p:nvPicPr>
          <p:cNvPr id="20" name="Picture 19">
            <a:extLst>
              <a:ext uri="{FF2B5EF4-FFF2-40B4-BE49-F238E27FC236}">
                <a16:creationId xmlns="" xmlns:a16="http://schemas.microsoft.com/office/drawing/2014/main" id="{E5F4CAAC-B0AC-A846-BB7A-F5B7BABD495B}"/>
              </a:ext>
            </a:extLst>
          </p:cNvPr>
          <p:cNvPicPr>
            <a:picLocks noChangeAspect="1"/>
          </p:cNvPicPr>
          <p:nvPr/>
        </p:nvPicPr>
        <p:blipFill>
          <a:blip r:embed="rId7" cstate="print"/>
          <a:stretch>
            <a:fillRect/>
          </a:stretch>
        </p:blipFill>
        <p:spPr>
          <a:xfrm>
            <a:off x="191029" y="7887718"/>
            <a:ext cx="4592320" cy="535093"/>
          </a:xfrm>
          <a:prstGeom prst="rect">
            <a:avLst/>
          </a:prstGeom>
        </p:spPr>
      </p:pic>
      <p:pic>
        <p:nvPicPr>
          <p:cNvPr id="3" name="Picture 2">
            <a:extLst>
              <a:ext uri="{FF2B5EF4-FFF2-40B4-BE49-F238E27FC236}">
                <a16:creationId xmlns="" xmlns:a16="http://schemas.microsoft.com/office/drawing/2014/main" id="{C041F767-3972-CF4E-8FD7-357D8576C6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5918" y="2356194"/>
            <a:ext cx="2056548" cy="1453261"/>
          </a:xfrm>
          <a:prstGeom prst="rect">
            <a:avLst/>
          </a:prstGeom>
        </p:spPr>
      </p:pic>
      <p:sp>
        <p:nvSpPr>
          <p:cNvPr id="22" name="Maintain distance of at least 1 meter from people when you are communicating…"/>
          <p:cNvSpPr txBox="1"/>
          <p:nvPr/>
        </p:nvSpPr>
        <p:spPr>
          <a:xfrm>
            <a:off x="8620749" y="1925274"/>
            <a:ext cx="4919500" cy="639491"/>
          </a:xfrm>
          <a:prstGeom prst="rect">
            <a:avLst/>
          </a:prstGeom>
          <a:ln w="12700">
            <a:miter lim="400000"/>
          </a:ln>
          <a:extLst>
            <a:ext uri="{C572A759-6A51-4108-AA02-DFA0A04FC94B}">
              <ma14:wrappingTextBoxFlag xmlns="" xmlns:ma14="http://schemas.microsoft.com/office/mac/drawingml/2011/main" val="1"/>
            </a:ext>
          </a:extLst>
        </p:spPr>
        <p:txBody>
          <a:bodyPr wrap="square" lIns="27093" tIns="27093" rIns="27093" bIns="27093" anchor="ctr">
            <a:spAutoFit/>
          </a:bodyPr>
          <a:lstStyle/>
          <a:p>
            <a:pPr algn="l">
              <a:buFont typeface="Arial" pitchFamily="34" charset="0"/>
              <a:buChar char="•"/>
            </a:pPr>
            <a:endParaRPr lang="en-US" sz="2000" b="0" dirty="0" smtClean="0">
              <a:solidFill>
                <a:schemeClr val="tx1"/>
              </a:solidFill>
              <a:latin typeface="Kruti Dev 010" pitchFamily="2" charset="0"/>
            </a:endParaRPr>
          </a:p>
          <a:p>
            <a:endParaRPr lang="en-IN" sz="1800" dirty="0">
              <a:solidFill>
                <a:schemeClr val="tx1"/>
              </a:solidFill>
              <a:latin typeface="Kruti Dev 010" pitchFamily="2"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028" y="307036"/>
            <a:ext cx="11099800" cy="1362974"/>
          </a:xfrm>
        </p:spPr>
        <p:txBody>
          <a:bodyPr>
            <a:normAutofit/>
          </a:bodyPr>
          <a:lstStyle/>
          <a:p>
            <a:r>
              <a:rPr lang="en-IN" sz="3600" dirty="0" err="1">
                <a:solidFill>
                  <a:schemeClr val="tx1"/>
                </a:solidFill>
                <a:latin typeface="Kruti Dev 010" pitchFamily="2" charset="0"/>
              </a:rPr>
              <a:t>dksfoM</a:t>
            </a:r>
            <a:r>
              <a:rPr lang="en-IN" sz="3600" dirty="0">
                <a:solidFill>
                  <a:schemeClr val="tx1"/>
                </a:solidFill>
                <a:latin typeface="Kruti Dev 010" pitchFamily="2" charset="0"/>
              </a:rPr>
              <a:t> 19% </a:t>
            </a:r>
            <a:r>
              <a:rPr lang="en-IN" sz="3600" dirty="0" err="1">
                <a:solidFill>
                  <a:schemeClr val="tx1"/>
                </a:solidFill>
                <a:latin typeface="Kruti Dev 010" pitchFamily="2" charset="0"/>
              </a:rPr>
              <a:t>rS;kj</a:t>
            </a:r>
            <a:r>
              <a:rPr lang="en-IN" sz="3600" dirty="0">
                <a:solidFill>
                  <a:schemeClr val="tx1"/>
                </a:solidFill>
                <a:latin typeface="Kruti Dev 010" pitchFamily="2" charset="0"/>
              </a:rPr>
              <a:t> </a:t>
            </a:r>
            <a:r>
              <a:rPr lang="en-IN" sz="3600" dirty="0" err="1">
                <a:solidFill>
                  <a:schemeClr val="tx1"/>
                </a:solidFill>
                <a:latin typeface="Kruti Dev 010" pitchFamily="2" charset="0"/>
              </a:rPr>
              <a:t>jgsa</a:t>
            </a:r>
            <a:r>
              <a:rPr lang="en-IN" sz="3600" dirty="0">
                <a:solidFill>
                  <a:schemeClr val="tx1"/>
                </a:solidFill>
                <a:latin typeface="Kruti Dev 010" pitchFamily="2" charset="0"/>
              </a:rPr>
              <a:t>] ?</a:t>
            </a:r>
            <a:r>
              <a:rPr lang="en-IN" sz="3600" dirty="0" err="1">
                <a:solidFill>
                  <a:schemeClr val="tx1"/>
                </a:solidFill>
                <a:latin typeface="Kruti Dev 010" pitchFamily="2" charset="0"/>
              </a:rPr>
              <a:t>kcjk</a:t>
            </a:r>
            <a:r>
              <a:rPr lang="en-IN" sz="3600" dirty="0">
                <a:solidFill>
                  <a:schemeClr val="tx1"/>
                </a:solidFill>
                <a:latin typeface="Kruti Dev 010" pitchFamily="2" charset="0"/>
              </a:rPr>
              <a:t>,¡ </a:t>
            </a:r>
            <a:r>
              <a:rPr lang="en-IN" sz="3600" dirty="0" err="1">
                <a:solidFill>
                  <a:schemeClr val="tx1"/>
                </a:solidFill>
                <a:latin typeface="Kruti Dev 010" pitchFamily="2" charset="0"/>
              </a:rPr>
              <a:t>ugha</a:t>
            </a:r>
            <a:r>
              <a:rPr lang="en-IN" sz="3600" dirty="0">
                <a:solidFill>
                  <a:schemeClr val="tx1"/>
                </a:solidFill>
                <a:latin typeface="Kruti Dev 010" pitchFamily="2" charset="0"/>
              </a:rPr>
              <a:t> </a:t>
            </a:r>
            <a:endParaRPr lang="en-US" sz="3600" dirty="0">
              <a:solidFill>
                <a:schemeClr val="tx1"/>
              </a:solidFill>
              <a:latin typeface="Kruti Dev 010" pitchFamily="2" charset="0"/>
            </a:endParaRPr>
          </a:p>
        </p:txBody>
      </p:sp>
      <p:pic>
        <p:nvPicPr>
          <p:cNvPr id="4" name="Picture 3"/>
          <p:cNvPicPr>
            <a:picLocks noChangeAspect="1"/>
          </p:cNvPicPr>
          <p:nvPr/>
        </p:nvPicPr>
        <p:blipFill>
          <a:blip r:embed="rId2" cstate="print"/>
          <a:stretch>
            <a:fillRect/>
          </a:stretch>
        </p:blipFill>
        <p:spPr>
          <a:xfrm>
            <a:off x="240475" y="1307699"/>
            <a:ext cx="12144285" cy="8138865"/>
          </a:xfrm>
          <a:prstGeom prst="rect">
            <a:avLst/>
          </a:prstGeom>
        </p:spPr>
      </p:pic>
    </p:spTree>
    <p:extLst>
      <p:ext uri="{BB962C8B-B14F-4D97-AF65-F5344CB8AC3E}">
        <p14:creationId xmlns:p14="http://schemas.microsoft.com/office/powerpoint/2010/main" val="688520670"/>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217</TotalTime>
  <Words>1206</Words>
  <Application>Microsoft Office PowerPoint</Application>
  <PresentationFormat>Custom</PresentationFormat>
  <Paragraphs>79</Paragraphs>
  <Slides>9</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Arial</vt:lpstr>
      <vt:lpstr>Calibri</vt:lpstr>
      <vt:lpstr>Courier New</vt:lpstr>
      <vt:lpstr>Gill Sans SemiBold</vt:lpstr>
      <vt:lpstr>Helvetica Light</vt:lpstr>
      <vt:lpstr>Helvetica Neue</vt:lpstr>
      <vt:lpstr>Helvetica Neue Light</vt:lpstr>
      <vt:lpstr>Helvetica Neue Medium</vt:lpstr>
      <vt:lpstr>Helvetica Neue Thin</vt:lpstr>
      <vt:lpstr>Kruti Dev 010</vt:lpstr>
      <vt:lpstr>Mangal</vt:lpstr>
      <vt:lpstr>White</vt:lpstr>
      <vt:lpstr>PowerPoint Presentation</vt:lpstr>
      <vt:lpstr>vlqjf{kr cPps</vt:lpstr>
      <vt:lpstr>बढ़ती fgalk dk [krjk</vt:lpstr>
      <vt:lpstr>cPpksa ij c&lt;+rk vlj</vt:lpstr>
      <vt:lpstr>cky laj{k.k lajpukvksa dh Hkwfedk</vt:lpstr>
      <vt:lpstr>cky laj{k.k lajpukvksa dh Hkwfedk</vt:lpstr>
      <vt:lpstr>PowerPoint Presentation</vt:lpstr>
      <vt:lpstr>PowerPoint Presentation</vt:lpstr>
      <vt:lpstr>dksfoM 19% rS;kj jgsa] ?kcjk,¡ ugha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Tannistha Datta</dc:creator>
  <cp:lastModifiedBy>Bear</cp:lastModifiedBy>
  <cp:revision>58</cp:revision>
  <dcterms:created xsi:type="dcterms:W3CDTF">2020-04-06T11:39:36Z</dcterms:created>
  <dcterms:modified xsi:type="dcterms:W3CDTF">2020-07-14T14:12:37Z</dcterms:modified>
</cp:coreProperties>
</file>